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65" r:id="rId3"/>
    <p:sldId id="258" r:id="rId4"/>
    <p:sldId id="257" r:id="rId5"/>
    <p:sldId id="259" r:id="rId6"/>
    <p:sldId id="293" r:id="rId7"/>
    <p:sldId id="260" r:id="rId8"/>
    <p:sldId id="262" r:id="rId9"/>
    <p:sldId id="261" r:id="rId10"/>
    <p:sldId id="263" r:id="rId11"/>
    <p:sldId id="264" r:id="rId12"/>
    <p:sldId id="266" r:id="rId13"/>
    <p:sldId id="267" r:id="rId14"/>
    <p:sldId id="278" r:id="rId15"/>
    <p:sldId id="268" r:id="rId16"/>
    <p:sldId id="269" r:id="rId17"/>
    <p:sldId id="270" r:id="rId18"/>
    <p:sldId id="271" r:id="rId19"/>
    <p:sldId id="272" r:id="rId20"/>
    <p:sldId id="279" r:id="rId21"/>
    <p:sldId id="273" r:id="rId22"/>
    <p:sldId id="274" r:id="rId23"/>
    <p:sldId id="275" r:id="rId24"/>
    <p:sldId id="276" r:id="rId25"/>
    <p:sldId id="277"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4" r:id="rId40"/>
    <p:sldId id="297" r:id="rId41"/>
    <p:sldId id="295" r:id="rId42"/>
    <p:sldId id="298" r:id="rId43"/>
    <p:sldId id="296" r:id="rId44"/>
    <p:sldId id="348" r:id="rId45"/>
    <p:sldId id="317" r:id="rId46"/>
    <p:sldId id="299" r:id="rId47"/>
    <p:sldId id="300" r:id="rId48"/>
    <p:sldId id="301" r:id="rId49"/>
    <p:sldId id="302" r:id="rId50"/>
    <p:sldId id="303" r:id="rId51"/>
    <p:sldId id="304" r:id="rId52"/>
    <p:sldId id="311" r:id="rId53"/>
    <p:sldId id="321" r:id="rId54"/>
    <p:sldId id="318" r:id="rId55"/>
    <p:sldId id="322" r:id="rId56"/>
    <p:sldId id="323" r:id="rId57"/>
    <p:sldId id="324" r:id="rId58"/>
    <p:sldId id="325" r:id="rId59"/>
    <p:sldId id="326" r:id="rId60"/>
    <p:sldId id="327" r:id="rId61"/>
    <p:sldId id="353" r:id="rId62"/>
    <p:sldId id="328" r:id="rId63"/>
    <p:sldId id="329" r:id="rId64"/>
    <p:sldId id="330" r:id="rId65"/>
    <p:sldId id="331" r:id="rId66"/>
    <p:sldId id="332" r:id="rId67"/>
    <p:sldId id="333" r:id="rId68"/>
    <p:sldId id="334" r:id="rId69"/>
    <p:sldId id="316" r:id="rId70"/>
    <p:sldId id="335" r:id="rId71"/>
    <p:sldId id="337" r:id="rId72"/>
    <p:sldId id="339" r:id="rId73"/>
    <p:sldId id="349" r:id="rId74"/>
    <p:sldId id="338" r:id="rId75"/>
    <p:sldId id="313" r:id="rId76"/>
    <p:sldId id="340" r:id="rId77"/>
    <p:sldId id="310" r:id="rId78"/>
    <p:sldId id="307" r:id="rId79"/>
    <p:sldId id="308" r:id="rId80"/>
    <p:sldId id="312" r:id="rId81"/>
    <p:sldId id="314" r:id="rId82"/>
    <p:sldId id="315" r:id="rId83"/>
    <p:sldId id="309" r:id="rId84"/>
    <p:sldId id="305" r:id="rId85"/>
    <p:sldId id="306" r:id="rId86"/>
    <p:sldId id="350" r:id="rId87"/>
    <p:sldId id="341" r:id="rId88"/>
    <p:sldId id="344" r:id="rId89"/>
    <p:sldId id="342" r:id="rId90"/>
    <p:sldId id="345" r:id="rId91"/>
    <p:sldId id="346" r:id="rId92"/>
    <p:sldId id="347" r:id="rId93"/>
    <p:sldId id="351" r:id="rId9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Card" id="{C12867D1-C1CD-4B1B-B4D6-B1B3AB0C070C}">
          <p14:sldIdLst>
            <p14:sldId id="256"/>
          </p14:sldIdLst>
        </p14:section>
        <p14:section name="Tools" id="{EE7E5498-A061-49CF-8CE3-E6D44743A4E2}">
          <p14:sldIdLst>
            <p14:sldId id="265"/>
            <p14:sldId id="258"/>
            <p14:sldId id="257"/>
            <p14:sldId id="259"/>
            <p14:sldId id="293"/>
            <p14:sldId id="260"/>
            <p14:sldId id="262"/>
            <p14:sldId id="261"/>
            <p14:sldId id="263"/>
            <p14:sldId id="264"/>
          </p14:sldIdLst>
        </p14:section>
        <p14:section name="Materials" id="{E21C4510-D852-4CFA-8CC0-F0149C4843E0}">
          <p14:sldIdLst>
            <p14:sldId id="266"/>
            <p14:sldId id="267"/>
            <p14:sldId id="278"/>
            <p14:sldId id="268"/>
            <p14:sldId id="269"/>
            <p14:sldId id="270"/>
            <p14:sldId id="271"/>
            <p14:sldId id="272"/>
            <p14:sldId id="279"/>
            <p14:sldId id="273"/>
            <p14:sldId id="274"/>
            <p14:sldId id="275"/>
            <p14:sldId id="276"/>
            <p14:sldId id="277"/>
            <p14:sldId id="280"/>
            <p14:sldId id="281"/>
            <p14:sldId id="282"/>
            <p14:sldId id="283"/>
            <p14:sldId id="284"/>
            <p14:sldId id="285"/>
            <p14:sldId id="286"/>
            <p14:sldId id="287"/>
            <p14:sldId id="288"/>
            <p14:sldId id="289"/>
            <p14:sldId id="290"/>
            <p14:sldId id="291"/>
            <p14:sldId id="292"/>
          </p14:sldIdLst>
        </p14:section>
        <p14:section name="Methods: Flashing" id="{7F11C879-E7B1-4823-A059-76715FABF8D5}">
          <p14:sldIdLst>
            <p14:sldId id="294"/>
            <p14:sldId id="297"/>
          </p14:sldIdLst>
        </p14:section>
        <p14:section name="Methods: 3D Printing" id="{9933D894-8A71-4D0A-BBD3-CA382B2DC52C}">
          <p14:sldIdLst>
            <p14:sldId id="295"/>
            <p14:sldId id="298"/>
          </p14:sldIdLst>
        </p14:section>
        <p14:section name="Methods: Assembly" id="{152F6F6E-08EF-40D1-8CE6-94D5C164E444}">
          <p14:sldIdLst>
            <p14:sldId id="296"/>
            <p14:sldId id="348"/>
          </p14:sldIdLst>
        </p14:section>
        <p14:section name="Threaded Inserts" id="{66F3C167-B489-467C-9EBB-F152D0F2EFB5}">
          <p14:sldIdLst>
            <p14:sldId id="317"/>
            <p14:sldId id="299"/>
            <p14:sldId id="300"/>
            <p14:sldId id="301"/>
            <p14:sldId id="302"/>
            <p14:sldId id="303"/>
            <p14:sldId id="304"/>
          </p14:sldIdLst>
        </p14:section>
        <p14:section name="Left Ear Cup Assembly" id="{495BB714-CD26-464F-B3E9-304C3404F057}">
          <p14:sldIdLst>
            <p14:sldId id="311"/>
            <p14:sldId id="321"/>
            <p14:sldId id="318"/>
            <p14:sldId id="322"/>
            <p14:sldId id="323"/>
            <p14:sldId id="324"/>
            <p14:sldId id="325"/>
            <p14:sldId id="326"/>
            <p14:sldId id="327"/>
            <p14:sldId id="353"/>
            <p14:sldId id="328"/>
            <p14:sldId id="329"/>
            <p14:sldId id="330"/>
          </p14:sldIdLst>
        </p14:section>
        <p14:section name="Optional Preset Button Assembly" id="{9DD71622-6135-4BE8-8343-40D643F6D95E}">
          <p14:sldIdLst>
            <p14:sldId id="331"/>
            <p14:sldId id="332"/>
            <p14:sldId id="333"/>
            <p14:sldId id="334"/>
          </p14:sldIdLst>
        </p14:section>
        <p14:section name="Right Ear Cup Assembly" id="{63D327F2-D6F4-4B7F-A9C6-AF9BB8E2678A}">
          <p14:sldIdLst>
            <p14:sldId id="316"/>
            <p14:sldId id="335"/>
            <p14:sldId id="337"/>
            <p14:sldId id="339"/>
            <p14:sldId id="349"/>
            <p14:sldId id="338"/>
          </p14:sldIdLst>
        </p14:section>
        <p14:section name="Hinge Assembly" id="{346205A0-8FF6-4502-A575-191E3D1AF882}">
          <p14:sldIdLst>
            <p14:sldId id="313"/>
            <p14:sldId id="340"/>
          </p14:sldIdLst>
        </p14:section>
        <p14:section name="Side Assembly" id="{76E8B9D9-EC19-4110-B86E-6055CE3692D5}">
          <p14:sldIdLst>
            <p14:sldId id="310"/>
            <p14:sldId id="307"/>
            <p14:sldId id="308"/>
            <p14:sldId id="312"/>
            <p14:sldId id="314"/>
            <p14:sldId id="315"/>
          </p14:sldIdLst>
        </p14:section>
        <p14:section name="Front Assembly" id="{5F6471BA-7E46-4DF6-A36E-B82FA5EBCF23}">
          <p14:sldIdLst>
            <p14:sldId id="309"/>
            <p14:sldId id="305"/>
            <p14:sldId id="306"/>
            <p14:sldId id="350"/>
          </p14:sldIdLst>
        </p14:section>
        <p14:section name="Final Assembly" id="{6F65700C-E2B4-4463-A218-74BDA700A92D}">
          <p14:sldIdLst>
            <p14:sldId id="341"/>
            <p14:sldId id="344"/>
            <p14:sldId id="342"/>
            <p14:sldId id="345"/>
            <p14:sldId id="346"/>
            <p14:sldId id="347"/>
            <p14:sldId id="35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9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497" autoAdjust="0"/>
    <p:restoredTop sz="94660"/>
  </p:normalViewPr>
  <p:slideViewPr>
    <p:cSldViewPr snapToGrid="0">
      <p:cViewPr varScale="1">
        <p:scale>
          <a:sx n="164" d="100"/>
          <a:sy n="164" d="100"/>
        </p:scale>
        <p:origin x="258" y="13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presProps" Target="pres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thony Israel" userId="11d57f2aa88d4529" providerId="Windows Live" clId="Web-{77AA73B0-31E0-40AD-B616-197712B92F39}"/>
    <pc:docChg chg="modSld">
      <pc:chgData name="Anthony Israel" userId="11d57f2aa88d4529" providerId="Windows Live" clId="Web-{77AA73B0-31E0-40AD-B616-197712B92F39}" dt="2023-08-20T05:18:09.374" v="53" actId="20577"/>
      <pc:docMkLst>
        <pc:docMk/>
      </pc:docMkLst>
      <pc:sldChg chg="modSp">
        <pc:chgData name="Anthony Israel" userId="11d57f2aa88d4529" providerId="Windows Live" clId="Web-{77AA73B0-31E0-40AD-B616-197712B92F39}" dt="2023-08-20T04:33:11.796" v="2" actId="20577"/>
        <pc:sldMkLst>
          <pc:docMk/>
          <pc:sldMk cId="228785269" sldId="288"/>
        </pc:sldMkLst>
        <pc:spChg chg="mod">
          <ac:chgData name="Anthony Israel" userId="11d57f2aa88d4529" providerId="Windows Live" clId="Web-{77AA73B0-31E0-40AD-B616-197712B92F39}" dt="2023-08-20T04:33:11.796" v="2" actId="20577"/>
          <ac:spMkLst>
            <pc:docMk/>
            <pc:sldMk cId="228785269" sldId="288"/>
            <ac:spMk id="3" creationId="{2A66A875-8671-E7A8-BB52-F39CA4EEBFCA}"/>
          </ac:spMkLst>
        </pc:spChg>
      </pc:sldChg>
      <pc:sldChg chg="addSp delSp modSp">
        <pc:chgData name="Anthony Israel" userId="11d57f2aa88d4529" providerId="Windows Live" clId="Web-{77AA73B0-31E0-40AD-B616-197712B92F39}" dt="2023-08-20T05:18:09.374" v="53" actId="20577"/>
        <pc:sldMkLst>
          <pc:docMk/>
          <pc:sldMk cId="851093938" sldId="308"/>
        </pc:sldMkLst>
        <pc:spChg chg="add del mod">
          <ac:chgData name="Anthony Israel" userId="11d57f2aa88d4529" providerId="Windows Live" clId="Web-{77AA73B0-31E0-40AD-B616-197712B92F39}" dt="2023-08-20T04:58:07.239" v="41"/>
          <ac:spMkLst>
            <pc:docMk/>
            <pc:sldMk cId="851093938" sldId="308"/>
            <ac:spMk id="5" creationId="{955E6EA1-AB29-CD88-A352-880A4A90F4E2}"/>
          </ac:spMkLst>
        </pc:spChg>
        <pc:spChg chg="mod">
          <ac:chgData name="Anthony Israel" userId="11d57f2aa88d4529" providerId="Windows Live" clId="Web-{77AA73B0-31E0-40AD-B616-197712B92F39}" dt="2023-08-20T05:18:09.374" v="53" actId="20577"/>
          <ac:spMkLst>
            <pc:docMk/>
            <pc:sldMk cId="851093938" sldId="308"/>
            <ac:spMk id="22" creationId="{26AFAEFA-79A5-CA6D-7915-ED9412FFAE29}"/>
          </ac:spMkLst>
        </pc:spChg>
        <pc:picChg chg="add del">
          <ac:chgData name="Anthony Israel" userId="11d57f2aa88d4529" providerId="Windows Live" clId="Web-{77AA73B0-31E0-40AD-B616-197712B92F39}" dt="2023-08-20T04:58:07.239" v="41"/>
          <ac:picMkLst>
            <pc:docMk/>
            <pc:sldMk cId="851093938" sldId="308"/>
            <ac:picMk id="8" creationId="{1D5F188E-7C88-7296-E689-B70C23DEC5A2}"/>
          </ac:picMkLst>
        </pc:picChg>
        <pc:inkChg chg="add del">
          <ac:chgData name="Anthony Israel" userId="11d57f2aa88d4529" providerId="Windows Live" clId="Web-{77AA73B0-31E0-40AD-B616-197712B92F39}" dt="2023-08-20T04:58:01.738" v="39"/>
          <ac:inkMkLst>
            <pc:docMk/>
            <pc:sldMk cId="851093938" sldId="308"/>
            <ac:inkMk id="3" creationId="{5CB1CFAC-B2A4-E2A7-2F8C-EA62A0E6D934}"/>
          </ac:inkMkLst>
        </pc:inkChg>
        <pc:inkChg chg="add">
          <ac:chgData name="Anthony Israel" userId="11d57f2aa88d4529" providerId="Windows Live" clId="Web-{77AA73B0-31E0-40AD-B616-197712B92F39}" dt="2023-08-20T04:58:18.129" v="42"/>
          <ac:inkMkLst>
            <pc:docMk/>
            <pc:sldMk cId="851093938" sldId="308"/>
            <ac:inkMk id="6" creationId="{B9189E2C-ACE9-CDD7-472A-0EBDECBBBA19}"/>
          </ac:inkMkLst>
        </pc:inkChg>
        <pc:inkChg chg="add del">
          <ac:chgData name="Anthony Israel" userId="11d57f2aa88d4529" providerId="Windows Live" clId="Web-{77AA73B0-31E0-40AD-B616-197712B92F39}" dt="2023-08-20T04:58:28.755" v="44"/>
          <ac:inkMkLst>
            <pc:docMk/>
            <pc:sldMk cId="851093938" sldId="308"/>
            <ac:inkMk id="7" creationId="{884BE667-DABA-10AA-5E04-CB0B51BDD406}"/>
          </ac:inkMkLst>
        </pc:inkChg>
        <pc:inkChg chg="add del">
          <ac:chgData name="Anthony Israel" userId="11d57f2aa88d4529" providerId="Windows Live" clId="Web-{77AA73B0-31E0-40AD-B616-197712B92F39}" dt="2023-08-20T04:58:58.584" v="46"/>
          <ac:inkMkLst>
            <pc:docMk/>
            <pc:sldMk cId="851093938" sldId="308"/>
            <ac:inkMk id="9" creationId="{5A9E3103-349F-3491-06B0-A2E4AD4D4A61}"/>
          </ac:inkMkLst>
        </pc:inkChg>
        <pc:inkChg chg="add">
          <ac:chgData name="Anthony Israel" userId="11d57f2aa88d4529" providerId="Windows Live" clId="Web-{77AA73B0-31E0-40AD-B616-197712B92F39}" dt="2023-08-20T04:59:09.834" v="47"/>
          <ac:inkMkLst>
            <pc:docMk/>
            <pc:sldMk cId="851093938" sldId="308"/>
            <ac:inkMk id="10" creationId="{036FEB78-0E42-EB5C-A65D-F312EF0DD09D}"/>
          </ac:inkMkLst>
        </pc:inkChg>
        <pc:inkChg chg="add">
          <ac:chgData name="Anthony Israel" userId="11d57f2aa88d4529" providerId="Windows Live" clId="Web-{77AA73B0-31E0-40AD-B616-197712B92F39}" dt="2023-08-20T04:59:32.194" v="48"/>
          <ac:inkMkLst>
            <pc:docMk/>
            <pc:sldMk cId="851093938" sldId="308"/>
            <ac:inkMk id="11" creationId="{36A089F6-218A-91BA-BB5B-BC8C6E598E6B}"/>
          </ac:inkMkLst>
        </pc:inkChg>
        <pc:inkChg chg="add">
          <ac:chgData name="Anthony Israel" userId="11d57f2aa88d4529" providerId="Windows Live" clId="Web-{77AA73B0-31E0-40AD-B616-197712B92F39}" dt="2023-08-20T04:59:41.866" v="49"/>
          <ac:inkMkLst>
            <pc:docMk/>
            <pc:sldMk cId="851093938" sldId="308"/>
            <ac:inkMk id="12" creationId="{381D2F62-AA50-DD2F-639E-4875974F71E8}"/>
          </ac:inkMkLst>
        </pc:inkChg>
      </pc:sldChg>
      <pc:sldChg chg="modSp">
        <pc:chgData name="Anthony Israel" userId="11d57f2aa88d4529" providerId="Windows Live" clId="Web-{77AA73B0-31E0-40AD-B616-197712B92F39}" dt="2023-08-20T04:34:48.736" v="6" actId="20577"/>
        <pc:sldMkLst>
          <pc:docMk/>
          <pc:sldMk cId="1221836908" sldId="314"/>
        </pc:sldMkLst>
        <pc:spChg chg="mod">
          <ac:chgData name="Anthony Israel" userId="11d57f2aa88d4529" providerId="Windows Live" clId="Web-{77AA73B0-31E0-40AD-B616-197712B92F39}" dt="2023-08-20T04:34:48.736" v="6" actId="20577"/>
          <ac:spMkLst>
            <pc:docMk/>
            <pc:sldMk cId="1221836908" sldId="314"/>
            <ac:spMk id="22" creationId="{26AFAEFA-79A5-CA6D-7915-ED9412FFAE29}"/>
          </ac:spMkLst>
        </pc:spChg>
      </pc:sldChg>
      <pc:sldChg chg="modSp">
        <pc:chgData name="Anthony Israel" userId="11d57f2aa88d4529" providerId="Windows Live" clId="Web-{77AA73B0-31E0-40AD-B616-197712B92F39}" dt="2023-08-20T04:41:07.578" v="9" actId="20577"/>
        <pc:sldMkLst>
          <pc:docMk/>
          <pc:sldMk cId="1934337915" sldId="315"/>
        </pc:sldMkLst>
        <pc:spChg chg="mod">
          <ac:chgData name="Anthony Israel" userId="11d57f2aa88d4529" providerId="Windows Live" clId="Web-{77AA73B0-31E0-40AD-B616-197712B92F39}" dt="2023-08-20T04:41:07.578" v="9" actId="20577"/>
          <ac:spMkLst>
            <pc:docMk/>
            <pc:sldMk cId="1934337915" sldId="315"/>
            <ac:spMk id="22" creationId="{26AFAEFA-79A5-CA6D-7915-ED9412FFAE29}"/>
          </ac:spMkLst>
        </pc:spChg>
      </pc:sldChg>
    </pc:docChg>
  </pc:docChgLst>
  <pc:docChgLst>
    <pc:chgData name="Anthony Israel" userId="11d57f2aa88d4529" providerId="Windows Live" clId="Web-{E01FB94F-33A4-44CF-9E62-7E38710E8072}"/>
    <pc:docChg chg="addSld modSld sldOrd modSection">
      <pc:chgData name="Anthony Israel" userId="11d57f2aa88d4529" providerId="Windows Live" clId="Web-{E01FB94F-33A4-44CF-9E62-7E38710E8072}" dt="2023-09-08T03:09:09.713" v="308" actId="1076"/>
      <pc:docMkLst>
        <pc:docMk/>
      </pc:docMkLst>
      <pc:sldChg chg="addSp modSp">
        <pc:chgData name="Anthony Israel" userId="11d57f2aa88d4529" providerId="Windows Live" clId="Web-{E01FB94F-33A4-44CF-9E62-7E38710E8072}" dt="2023-09-08T03:09:09.713" v="308" actId="1076"/>
        <pc:sldMkLst>
          <pc:docMk/>
          <pc:sldMk cId="1778775406" sldId="256"/>
        </pc:sldMkLst>
        <pc:picChg chg="add mod ord">
          <ac:chgData name="Anthony Israel" userId="11d57f2aa88d4529" providerId="Windows Live" clId="Web-{E01FB94F-33A4-44CF-9E62-7E38710E8072}" dt="2023-09-08T03:09:09.713" v="308" actId="1076"/>
          <ac:picMkLst>
            <pc:docMk/>
            <pc:sldMk cId="1778775406" sldId="256"/>
            <ac:picMk id="4" creationId="{A6F207CB-2629-2963-B0D0-823F6D3FB044}"/>
          </ac:picMkLst>
        </pc:picChg>
      </pc:sldChg>
      <pc:sldChg chg="modSp">
        <pc:chgData name="Anthony Israel" userId="11d57f2aa88d4529" providerId="Windows Live" clId="Web-{E01FB94F-33A4-44CF-9E62-7E38710E8072}" dt="2023-09-08T02:58:23.461" v="116" actId="20577"/>
        <pc:sldMkLst>
          <pc:docMk/>
          <pc:sldMk cId="1704182105" sldId="341"/>
        </pc:sldMkLst>
        <pc:spChg chg="mod">
          <ac:chgData name="Anthony Israel" userId="11d57f2aa88d4529" providerId="Windows Live" clId="Web-{E01FB94F-33A4-44CF-9E62-7E38710E8072}" dt="2023-09-08T02:58:23.461" v="116" actId="20577"/>
          <ac:spMkLst>
            <pc:docMk/>
            <pc:sldMk cId="1704182105" sldId="341"/>
            <ac:spMk id="4" creationId="{08A1AFC2-D3D3-A06E-61F9-36599BCDCF48}"/>
          </ac:spMkLst>
        </pc:spChg>
      </pc:sldChg>
      <pc:sldChg chg="modSp">
        <pc:chgData name="Anthony Israel" userId="11d57f2aa88d4529" providerId="Windows Live" clId="Web-{E01FB94F-33A4-44CF-9E62-7E38710E8072}" dt="2023-09-08T03:05:04.722" v="289" actId="20577"/>
        <pc:sldMkLst>
          <pc:docMk/>
          <pc:sldMk cId="2147182526" sldId="347"/>
        </pc:sldMkLst>
        <pc:spChg chg="mod">
          <ac:chgData name="Anthony Israel" userId="11d57f2aa88d4529" providerId="Windows Live" clId="Web-{E01FB94F-33A4-44CF-9E62-7E38710E8072}" dt="2023-09-08T03:05:04.722" v="289" actId="20577"/>
          <ac:spMkLst>
            <pc:docMk/>
            <pc:sldMk cId="2147182526" sldId="347"/>
            <ac:spMk id="22" creationId="{26AFAEFA-79A5-CA6D-7915-ED9412FFAE29}"/>
          </ac:spMkLst>
        </pc:spChg>
      </pc:sldChg>
      <pc:sldChg chg="addSp delSp modSp add ord replId addAnim delAnim modAnim">
        <pc:chgData name="Anthony Israel" userId="11d57f2aa88d4529" providerId="Windows Live" clId="Web-{E01FB94F-33A4-44CF-9E62-7E38710E8072}" dt="2023-09-08T02:48:59.774" v="39" actId="20577"/>
        <pc:sldMkLst>
          <pc:docMk/>
          <pc:sldMk cId="74310864" sldId="349"/>
        </pc:sldMkLst>
        <pc:spChg chg="mod">
          <ac:chgData name="Anthony Israel" userId="11d57f2aa88d4529" providerId="Windows Live" clId="Web-{E01FB94F-33A4-44CF-9E62-7E38710E8072}" dt="2023-09-08T02:46:29.973" v="6" actId="20577"/>
          <ac:spMkLst>
            <pc:docMk/>
            <pc:sldMk cId="74310864" sldId="349"/>
            <ac:spMk id="2" creationId="{29EF0675-C7F8-9C1F-9CD6-299568B0BE4B}"/>
          </ac:spMkLst>
        </pc:spChg>
        <pc:spChg chg="mod">
          <ac:chgData name="Anthony Israel" userId="11d57f2aa88d4529" providerId="Windows Live" clId="Web-{E01FB94F-33A4-44CF-9E62-7E38710E8072}" dt="2023-09-08T02:48:59.774" v="39" actId="20577"/>
          <ac:spMkLst>
            <pc:docMk/>
            <pc:sldMk cId="74310864" sldId="349"/>
            <ac:spMk id="22" creationId="{26AFAEFA-79A5-CA6D-7915-ED9412FFAE29}"/>
          </ac:spMkLst>
        </pc:spChg>
        <pc:cxnChg chg="add">
          <ac:chgData name="Anthony Israel" userId="11d57f2aa88d4529" providerId="Windows Live" clId="Web-{E01FB94F-33A4-44CF-9E62-7E38710E8072}" dt="2023-09-08T02:47:03.068" v="9"/>
          <ac:cxnSpMkLst>
            <pc:docMk/>
            <pc:sldMk cId="74310864" sldId="349"/>
            <ac:cxnSpMk id="4" creationId="{B09829F7-9937-310D-4F58-5DE59E711501}"/>
          </ac:cxnSpMkLst>
        </pc:cxnChg>
        <pc:cxnChg chg="add mod">
          <ac:chgData name="Anthony Israel" userId="11d57f2aa88d4529" providerId="Windows Live" clId="Web-{E01FB94F-33A4-44CF-9E62-7E38710E8072}" dt="2023-09-08T02:47:08.349" v="11" actId="1076"/>
          <ac:cxnSpMkLst>
            <pc:docMk/>
            <pc:sldMk cId="74310864" sldId="349"/>
            <ac:cxnSpMk id="6" creationId="{FBF61CDA-2852-A05D-9431-89EBA0493A29}"/>
          </ac:cxnSpMkLst>
        </pc:cxnChg>
        <pc:cxnChg chg="add mod">
          <ac:chgData name="Anthony Israel" userId="11d57f2aa88d4529" providerId="Windows Live" clId="Web-{E01FB94F-33A4-44CF-9E62-7E38710E8072}" dt="2023-09-08T02:47:14.959" v="13" actId="1076"/>
          <ac:cxnSpMkLst>
            <pc:docMk/>
            <pc:sldMk cId="74310864" sldId="349"/>
            <ac:cxnSpMk id="8" creationId="{B53169D3-3362-9529-A402-84187CC840A7}"/>
          </ac:cxnSpMkLst>
        </pc:cxnChg>
        <pc:cxnChg chg="add mod">
          <ac:chgData name="Anthony Israel" userId="11d57f2aa88d4529" providerId="Windows Live" clId="Web-{E01FB94F-33A4-44CF-9E62-7E38710E8072}" dt="2023-09-08T02:47:19.693" v="15" actId="1076"/>
          <ac:cxnSpMkLst>
            <pc:docMk/>
            <pc:sldMk cId="74310864" sldId="349"/>
            <ac:cxnSpMk id="10" creationId="{59151C6F-6026-2C61-D2B4-1A7B12AAA7DA}"/>
          </ac:cxnSpMkLst>
        </pc:cxnChg>
        <pc:cxnChg chg="del">
          <ac:chgData name="Anthony Israel" userId="11d57f2aa88d4529" providerId="Windows Live" clId="Web-{E01FB94F-33A4-44CF-9E62-7E38710E8072}" dt="2023-09-08T02:46:47.005" v="8"/>
          <ac:cxnSpMkLst>
            <pc:docMk/>
            <pc:sldMk cId="74310864" sldId="349"/>
            <ac:cxnSpMk id="24" creationId="{17737BF3-22CC-4C17-8E25-C747FD81860B}"/>
          </ac:cxnSpMkLst>
        </pc:cxnChg>
        <pc:cxnChg chg="del">
          <ac:chgData name="Anthony Israel" userId="11d57f2aa88d4529" providerId="Windows Live" clId="Web-{E01FB94F-33A4-44CF-9E62-7E38710E8072}" dt="2023-09-08T02:46:45.239" v="7"/>
          <ac:cxnSpMkLst>
            <pc:docMk/>
            <pc:sldMk cId="74310864" sldId="349"/>
            <ac:cxnSpMk id="26" creationId="{F1C94EA8-096B-AEEE-6B9E-EC9340588D60}"/>
          </ac:cxnSpMkLst>
        </pc:cxnChg>
      </pc:sldChg>
      <pc:sldChg chg="modSp add replId">
        <pc:chgData name="Anthony Israel" userId="11d57f2aa88d4529" providerId="Windows Live" clId="Web-{E01FB94F-33A4-44CF-9E62-7E38710E8072}" dt="2023-09-08T03:04:42.456" v="283" actId="20577"/>
        <pc:sldMkLst>
          <pc:docMk/>
          <pc:sldMk cId="1867253358" sldId="350"/>
        </pc:sldMkLst>
        <pc:spChg chg="mod">
          <ac:chgData name="Anthony Israel" userId="11d57f2aa88d4529" providerId="Windows Live" clId="Web-{E01FB94F-33A4-44CF-9E62-7E38710E8072}" dt="2023-09-08T03:02:57.062" v="132" actId="20577"/>
          <ac:spMkLst>
            <pc:docMk/>
            <pc:sldMk cId="1867253358" sldId="350"/>
            <ac:spMk id="2" creationId="{29EF0675-C7F8-9C1F-9CD6-299568B0BE4B}"/>
          </ac:spMkLst>
        </pc:spChg>
        <pc:spChg chg="mod">
          <ac:chgData name="Anthony Israel" userId="11d57f2aa88d4529" providerId="Windows Live" clId="Web-{E01FB94F-33A4-44CF-9E62-7E38710E8072}" dt="2023-09-08T03:04:42.456" v="283" actId="20577"/>
          <ac:spMkLst>
            <pc:docMk/>
            <pc:sldMk cId="1867253358" sldId="350"/>
            <ac:spMk id="22" creationId="{26AFAEFA-79A5-CA6D-7915-ED9412FFAE29}"/>
          </ac:spMkLst>
        </pc:spChg>
      </pc:sldChg>
      <pc:sldChg chg="addSp delSp modSp new mod modClrScheme chgLayout">
        <pc:chgData name="Anthony Israel" userId="11d57f2aa88d4529" providerId="Windows Live" clId="Web-{E01FB94F-33A4-44CF-9E62-7E38710E8072}" dt="2023-09-08T03:08:10.915" v="302" actId="20577"/>
        <pc:sldMkLst>
          <pc:docMk/>
          <pc:sldMk cId="3889502298" sldId="351"/>
        </pc:sldMkLst>
        <pc:spChg chg="mod ord">
          <ac:chgData name="Anthony Israel" userId="11d57f2aa88d4529" providerId="Windows Live" clId="Web-{E01FB94F-33A4-44CF-9E62-7E38710E8072}" dt="2023-09-08T03:08:10.915" v="302" actId="20577"/>
          <ac:spMkLst>
            <pc:docMk/>
            <pc:sldMk cId="3889502298" sldId="351"/>
            <ac:spMk id="2" creationId="{192252B6-A563-A5DC-21BD-C8F4E892F442}"/>
          </ac:spMkLst>
        </pc:spChg>
        <pc:spChg chg="del mod ord">
          <ac:chgData name="Anthony Israel" userId="11d57f2aa88d4529" providerId="Windows Live" clId="Web-{E01FB94F-33A4-44CF-9E62-7E38710E8072}" dt="2023-09-08T03:07:49.476" v="292"/>
          <ac:spMkLst>
            <pc:docMk/>
            <pc:sldMk cId="3889502298" sldId="351"/>
            <ac:spMk id="3" creationId="{D6EFE694-A483-1E5A-53FF-2536006874A3}"/>
          </ac:spMkLst>
        </pc:spChg>
        <pc:spChg chg="del">
          <ac:chgData name="Anthony Israel" userId="11d57f2aa88d4529" providerId="Windows Live" clId="Web-{E01FB94F-33A4-44CF-9E62-7E38710E8072}" dt="2023-09-08T03:07:45.633" v="291"/>
          <ac:spMkLst>
            <pc:docMk/>
            <pc:sldMk cId="3889502298" sldId="351"/>
            <ac:spMk id="4" creationId="{34E86D7C-6FD2-86AE-1CA2-5DFC82A3853C}"/>
          </ac:spMkLst>
        </pc:spChg>
        <pc:picChg chg="add mod ord">
          <ac:chgData name="Anthony Israel" userId="11d57f2aa88d4529" providerId="Windows Live" clId="Web-{E01FB94F-33A4-44CF-9E62-7E38710E8072}" dt="2023-09-08T03:07:58.352" v="294" actId="1076"/>
          <ac:picMkLst>
            <pc:docMk/>
            <pc:sldMk cId="3889502298" sldId="351"/>
            <ac:picMk id="5" creationId="{6CA16CCF-068E-D013-E20B-D68A6FC06D2A}"/>
          </ac:picMkLst>
        </pc:picChg>
      </pc:sldChg>
    </pc:docChg>
  </pc:docChgLst>
  <pc:docChgLst>
    <pc:chgData name="Anthony Israel" userId="11d57f2aa88d4529" providerId="LiveId" clId="{FD627F7F-1CAF-47C5-924A-A87BA71636E0}"/>
    <pc:docChg chg="undo redo custSel addSld delSld modSld sldOrd addSection delSection modSection">
      <pc:chgData name="Anthony Israel" userId="11d57f2aa88d4529" providerId="LiveId" clId="{FD627F7F-1CAF-47C5-924A-A87BA71636E0}" dt="2023-08-28T20:48:43.473" v="22494" actId="1076"/>
      <pc:docMkLst>
        <pc:docMk/>
      </pc:docMkLst>
      <pc:sldChg chg="ord">
        <pc:chgData name="Anthony Israel" userId="11d57f2aa88d4529" providerId="LiveId" clId="{FD627F7F-1CAF-47C5-924A-A87BA71636E0}" dt="2023-08-19T23:15:09.686" v="12826"/>
        <pc:sldMkLst>
          <pc:docMk/>
          <pc:sldMk cId="1778775406" sldId="256"/>
        </pc:sldMkLst>
      </pc:sldChg>
      <pc:sldChg chg="add ord">
        <pc:chgData name="Anthony Israel" userId="11d57f2aa88d4529" providerId="LiveId" clId="{FD627F7F-1CAF-47C5-924A-A87BA71636E0}" dt="2023-08-19T23:14:44.693" v="12822"/>
        <pc:sldMkLst>
          <pc:docMk/>
          <pc:sldMk cId="189546751" sldId="257"/>
        </pc:sldMkLst>
      </pc:sldChg>
      <pc:sldChg chg="del">
        <pc:chgData name="Anthony Israel" userId="11d57f2aa88d4529" providerId="LiveId" clId="{FD627F7F-1CAF-47C5-924A-A87BA71636E0}" dt="2023-08-19T23:14:30.260" v="12819" actId="2696"/>
        <pc:sldMkLst>
          <pc:docMk/>
          <pc:sldMk cId="3059915554" sldId="257"/>
        </pc:sldMkLst>
      </pc:sldChg>
      <pc:sldChg chg="del">
        <pc:chgData name="Anthony Israel" userId="11d57f2aa88d4529" providerId="LiveId" clId="{FD627F7F-1CAF-47C5-924A-A87BA71636E0}" dt="2023-08-19T23:14:30.260" v="12819" actId="2696"/>
        <pc:sldMkLst>
          <pc:docMk/>
          <pc:sldMk cId="829096042" sldId="258"/>
        </pc:sldMkLst>
      </pc:sldChg>
      <pc:sldChg chg="add ord">
        <pc:chgData name="Anthony Israel" userId="11d57f2aa88d4529" providerId="LiveId" clId="{FD627F7F-1CAF-47C5-924A-A87BA71636E0}" dt="2023-08-19T23:14:44.693" v="12822"/>
        <pc:sldMkLst>
          <pc:docMk/>
          <pc:sldMk cId="1448950230" sldId="258"/>
        </pc:sldMkLst>
      </pc:sldChg>
      <pc:sldChg chg="add ord">
        <pc:chgData name="Anthony Israel" userId="11d57f2aa88d4529" providerId="LiveId" clId="{FD627F7F-1CAF-47C5-924A-A87BA71636E0}" dt="2023-08-19T23:14:44.693" v="12822"/>
        <pc:sldMkLst>
          <pc:docMk/>
          <pc:sldMk cId="578975257" sldId="259"/>
        </pc:sldMkLst>
      </pc:sldChg>
      <pc:sldChg chg="del">
        <pc:chgData name="Anthony Israel" userId="11d57f2aa88d4529" providerId="LiveId" clId="{FD627F7F-1CAF-47C5-924A-A87BA71636E0}" dt="2023-08-19T23:14:30.260" v="12819" actId="2696"/>
        <pc:sldMkLst>
          <pc:docMk/>
          <pc:sldMk cId="727975244" sldId="259"/>
        </pc:sldMkLst>
      </pc:sldChg>
      <pc:sldChg chg="add ord">
        <pc:chgData name="Anthony Israel" userId="11d57f2aa88d4529" providerId="LiveId" clId="{FD627F7F-1CAF-47C5-924A-A87BA71636E0}" dt="2023-08-19T23:14:44.693" v="12822"/>
        <pc:sldMkLst>
          <pc:docMk/>
          <pc:sldMk cId="3267662271" sldId="260"/>
        </pc:sldMkLst>
      </pc:sldChg>
      <pc:sldChg chg="del">
        <pc:chgData name="Anthony Israel" userId="11d57f2aa88d4529" providerId="LiveId" clId="{FD627F7F-1CAF-47C5-924A-A87BA71636E0}" dt="2023-08-19T23:14:30.260" v="12819" actId="2696"/>
        <pc:sldMkLst>
          <pc:docMk/>
          <pc:sldMk cId="4246744925" sldId="260"/>
        </pc:sldMkLst>
      </pc:sldChg>
      <pc:sldChg chg="add ord">
        <pc:chgData name="Anthony Israel" userId="11d57f2aa88d4529" providerId="LiveId" clId="{FD627F7F-1CAF-47C5-924A-A87BA71636E0}" dt="2023-08-19T23:14:44.693" v="12822"/>
        <pc:sldMkLst>
          <pc:docMk/>
          <pc:sldMk cId="1733764910" sldId="261"/>
        </pc:sldMkLst>
      </pc:sldChg>
      <pc:sldChg chg="del">
        <pc:chgData name="Anthony Israel" userId="11d57f2aa88d4529" providerId="LiveId" clId="{FD627F7F-1CAF-47C5-924A-A87BA71636E0}" dt="2023-08-19T23:14:30.260" v="12819" actId="2696"/>
        <pc:sldMkLst>
          <pc:docMk/>
          <pc:sldMk cId="3802799197" sldId="261"/>
        </pc:sldMkLst>
      </pc:sldChg>
      <pc:sldChg chg="del">
        <pc:chgData name="Anthony Israel" userId="11d57f2aa88d4529" providerId="LiveId" clId="{FD627F7F-1CAF-47C5-924A-A87BA71636E0}" dt="2023-08-19T23:14:30.260" v="12819" actId="2696"/>
        <pc:sldMkLst>
          <pc:docMk/>
          <pc:sldMk cId="414657816" sldId="262"/>
        </pc:sldMkLst>
      </pc:sldChg>
      <pc:sldChg chg="add ord">
        <pc:chgData name="Anthony Israel" userId="11d57f2aa88d4529" providerId="LiveId" clId="{FD627F7F-1CAF-47C5-924A-A87BA71636E0}" dt="2023-08-19T23:14:44.693" v="12822"/>
        <pc:sldMkLst>
          <pc:docMk/>
          <pc:sldMk cId="2532507734" sldId="262"/>
        </pc:sldMkLst>
      </pc:sldChg>
      <pc:sldChg chg="del">
        <pc:chgData name="Anthony Israel" userId="11d57f2aa88d4529" providerId="LiveId" clId="{FD627F7F-1CAF-47C5-924A-A87BA71636E0}" dt="2023-08-19T23:14:30.260" v="12819" actId="2696"/>
        <pc:sldMkLst>
          <pc:docMk/>
          <pc:sldMk cId="1442870181" sldId="263"/>
        </pc:sldMkLst>
      </pc:sldChg>
      <pc:sldChg chg="add ord">
        <pc:chgData name="Anthony Israel" userId="11d57f2aa88d4529" providerId="LiveId" clId="{FD627F7F-1CAF-47C5-924A-A87BA71636E0}" dt="2023-08-19T23:14:44.693" v="12822"/>
        <pc:sldMkLst>
          <pc:docMk/>
          <pc:sldMk cId="3818992511" sldId="263"/>
        </pc:sldMkLst>
      </pc:sldChg>
      <pc:sldChg chg="add ord">
        <pc:chgData name="Anthony Israel" userId="11d57f2aa88d4529" providerId="LiveId" clId="{FD627F7F-1CAF-47C5-924A-A87BA71636E0}" dt="2023-08-19T23:14:44.693" v="12822"/>
        <pc:sldMkLst>
          <pc:docMk/>
          <pc:sldMk cId="149502268" sldId="264"/>
        </pc:sldMkLst>
      </pc:sldChg>
      <pc:sldChg chg="del">
        <pc:chgData name="Anthony Israel" userId="11d57f2aa88d4529" providerId="LiveId" clId="{FD627F7F-1CAF-47C5-924A-A87BA71636E0}" dt="2023-08-19T23:14:30.260" v="12819" actId="2696"/>
        <pc:sldMkLst>
          <pc:docMk/>
          <pc:sldMk cId="641463881" sldId="264"/>
        </pc:sldMkLst>
      </pc:sldChg>
      <pc:sldChg chg="add ord">
        <pc:chgData name="Anthony Israel" userId="11d57f2aa88d4529" providerId="LiveId" clId="{FD627F7F-1CAF-47C5-924A-A87BA71636E0}" dt="2023-08-19T23:14:44.693" v="12822"/>
        <pc:sldMkLst>
          <pc:docMk/>
          <pc:sldMk cId="1314633521" sldId="265"/>
        </pc:sldMkLst>
      </pc:sldChg>
      <pc:sldChg chg="del">
        <pc:chgData name="Anthony Israel" userId="11d57f2aa88d4529" providerId="LiveId" clId="{FD627F7F-1CAF-47C5-924A-A87BA71636E0}" dt="2023-08-19T23:14:30.260" v="12819" actId="2696"/>
        <pc:sldMkLst>
          <pc:docMk/>
          <pc:sldMk cId="1649754110" sldId="265"/>
        </pc:sldMkLst>
      </pc:sldChg>
      <pc:sldChg chg="del ord">
        <pc:chgData name="Anthony Israel" userId="11d57f2aa88d4529" providerId="LiveId" clId="{FD627F7F-1CAF-47C5-924A-A87BA71636E0}" dt="2023-08-19T23:16:05.665" v="12831" actId="2696"/>
        <pc:sldMkLst>
          <pc:docMk/>
          <pc:sldMk cId="2437707856" sldId="266"/>
        </pc:sldMkLst>
      </pc:sldChg>
      <pc:sldChg chg="add">
        <pc:chgData name="Anthony Israel" userId="11d57f2aa88d4529" providerId="LiveId" clId="{FD627F7F-1CAF-47C5-924A-A87BA71636E0}" dt="2023-08-19T23:16:14.684" v="12832"/>
        <pc:sldMkLst>
          <pc:docMk/>
          <pc:sldMk cId="2522081404" sldId="266"/>
        </pc:sldMkLst>
      </pc:sldChg>
      <pc:sldChg chg="addSp delSp modSp del ord modAnim">
        <pc:chgData name="Anthony Israel" userId="11d57f2aa88d4529" providerId="LiveId" clId="{FD627F7F-1CAF-47C5-924A-A87BA71636E0}" dt="2023-08-19T23:16:05.665" v="12831" actId="2696"/>
        <pc:sldMkLst>
          <pc:docMk/>
          <pc:sldMk cId="666390954" sldId="267"/>
        </pc:sldMkLst>
        <pc:picChg chg="add del mod">
          <ac:chgData name="Anthony Israel" userId="11d57f2aa88d4529" providerId="LiveId" clId="{FD627F7F-1CAF-47C5-924A-A87BA71636E0}" dt="2023-08-19T19:05:11.816" v="1878"/>
          <ac:picMkLst>
            <pc:docMk/>
            <pc:sldMk cId="666390954" sldId="267"/>
            <ac:picMk id="1026" creationId="{F9C1EEF5-3556-A090-D49F-84CECDD39BE8}"/>
          </ac:picMkLst>
        </pc:picChg>
        <pc:picChg chg="add del mod">
          <ac:chgData name="Anthony Israel" userId="11d57f2aa88d4529" providerId="LiveId" clId="{FD627F7F-1CAF-47C5-924A-A87BA71636E0}" dt="2023-08-19T19:06:35.477" v="1887" actId="1076"/>
          <ac:picMkLst>
            <pc:docMk/>
            <pc:sldMk cId="666390954" sldId="267"/>
            <ac:picMk id="9220" creationId="{FCF219A5-C0F2-238E-F99B-C333DFF7A27A}"/>
          </ac:picMkLst>
        </pc:picChg>
      </pc:sldChg>
      <pc:sldChg chg="add">
        <pc:chgData name="Anthony Israel" userId="11d57f2aa88d4529" providerId="LiveId" clId="{FD627F7F-1CAF-47C5-924A-A87BA71636E0}" dt="2023-08-19T23:16:14.684" v="12832"/>
        <pc:sldMkLst>
          <pc:docMk/>
          <pc:sldMk cId="3575685847" sldId="267"/>
        </pc:sldMkLst>
      </pc:sldChg>
      <pc:sldChg chg="delSp modSp add del mod ord modAnim">
        <pc:chgData name="Anthony Israel" userId="11d57f2aa88d4529" providerId="LiveId" clId="{FD627F7F-1CAF-47C5-924A-A87BA71636E0}" dt="2023-08-19T23:16:05.665" v="12831" actId="2696"/>
        <pc:sldMkLst>
          <pc:docMk/>
          <pc:sldMk cId="3226562299" sldId="268"/>
        </pc:sldMkLst>
        <pc:spChg chg="mod">
          <ac:chgData name="Anthony Israel" userId="11d57f2aa88d4529" providerId="LiveId" clId="{FD627F7F-1CAF-47C5-924A-A87BA71636E0}" dt="2023-08-19T05:17:29.407" v="9" actId="20577"/>
          <ac:spMkLst>
            <pc:docMk/>
            <pc:sldMk cId="3226562299" sldId="268"/>
            <ac:spMk id="2" creationId="{09EABE94-AC7D-1E16-5192-661C77074F9C}"/>
          </ac:spMkLst>
        </pc:spChg>
        <pc:spChg chg="mod">
          <ac:chgData name="Anthony Israel" userId="11d57f2aa88d4529" providerId="LiveId" clId="{FD627F7F-1CAF-47C5-924A-A87BA71636E0}" dt="2023-08-19T05:19:25.355" v="293" actId="20577"/>
          <ac:spMkLst>
            <pc:docMk/>
            <pc:sldMk cId="3226562299" sldId="268"/>
            <ac:spMk id="3" creationId="{AD0FCE81-3B98-AE44-A5CC-BA8738171416}"/>
          </ac:spMkLst>
        </pc:spChg>
        <pc:picChg chg="mod">
          <ac:chgData name="Anthony Israel" userId="11d57f2aa88d4529" providerId="LiveId" clId="{FD627F7F-1CAF-47C5-924A-A87BA71636E0}" dt="2023-08-19T05:19:34.274" v="297" actId="14100"/>
          <ac:picMkLst>
            <pc:docMk/>
            <pc:sldMk cId="3226562299" sldId="268"/>
            <ac:picMk id="9218" creationId="{F194B531-D15A-C590-E625-F10AE663BC2F}"/>
          </ac:picMkLst>
        </pc:picChg>
        <pc:picChg chg="del">
          <ac:chgData name="Anthony Israel" userId="11d57f2aa88d4529" providerId="LiveId" clId="{FD627F7F-1CAF-47C5-924A-A87BA71636E0}" dt="2023-08-19T05:19:29.203" v="294" actId="478"/>
          <ac:picMkLst>
            <pc:docMk/>
            <pc:sldMk cId="3226562299" sldId="268"/>
            <ac:picMk id="9220" creationId="{FCF219A5-C0F2-238E-F99B-C333DFF7A27A}"/>
          </ac:picMkLst>
        </pc:picChg>
        <pc:picChg chg="del">
          <ac:chgData name="Anthony Israel" userId="11d57f2aa88d4529" providerId="LiveId" clId="{FD627F7F-1CAF-47C5-924A-A87BA71636E0}" dt="2023-08-19T05:19:30.247" v="296" actId="478"/>
          <ac:picMkLst>
            <pc:docMk/>
            <pc:sldMk cId="3226562299" sldId="268"/>
            <ac:picMk id="9222" creationId="{55492B0C-A76E-0925-C388-55B34204BE99}"/>
          </ac:picMkLst>
        </pc:picChg>
        <pc:picChg chg="del">
          <ac:chgData name="Anthony Israel" userId="11d57f2aa88d4529" providerId="LiveId" clId="{FD627F7F-1CAF-47C5-924A-A87BA71636E0}" dt="2023-08-19T05:19:29.795" v="295" actId="478"/>
          <ac:picMkLst>
            <pc:docMk/>
            <pc:sldMk cId="3226562299" sldId="268"/>
            <ac:picMk id="9224" creationId="{5A7BD345-2914-43BC-39DE-09C4F1F31B1A}"/>
          </ac:picMkLst>
        </pc:picChg>
      </pc:sldChg>
      <pc:sldChg chg="add">
        <pc:chgData name="Anthony Israel" userId="11d57f2aa88d4529" providerId="LiveId" clId="{FD627F7F-1CAF-47C5-924A-A87BA71636E0}" dt="2023-08-19T23:16:14.684" v="12832"/>
        <pc:sldMkLst>
          <pc:docMk/>
          <pc:sldMk cId="4152512732" sldId="268"/>
        </pc:sldMkLst>
      </pc:sldChg>
      <pc:sldChg chg="addSp delSp modSp new del mod ord modAnim">
        <pc:chgData name="Anthony Israel" userId="11d57f2aa88d4529" providerId="LiveId" clId="{FD627F7F-1CAF-47C5-924A-A87BA71636E0}" dt="2023-08-19T23:16:05.665" v="12831" actId="2696"/>
        <pc:sldMkLst>
          <pc:docMk/>
          <pc:sldMk cId="1226308029" sldId="269"/>
        </pc:sldMkLst>
        <pc:spChg chg="mod">
          <ac:chgData name="Anthony Israel" userId="11d57f2aa88d4529" providerId="LiveId" clId="{FD627F7F-1CAF-47C5-924A-A87BA71636E0}" dt="2023-08-19T05:38:22.955" v="1187" actId="20577"/>
          <ac:spMkLst>
            <pc:docMk/>
            <pc:sldMk cId="1226308029" sldId="269"/>
            <ac:spMk id="2" creationId="{B38E83CE-4569-F459-8955-776044FAB034}"/>
          </ac:spMkLst>
        </pc:spChg>
        <pc:spChg chg="mod">
          <ac:chgData name="Anthony Israel" userId="11d57f2aa88d4529" providerId="LiveId" clId="{FD627F7F-1CAF-47C5-924A-A87BA71636E0}" dt="2023-08-19T05:23:45.167" v="505" actId="207"/>
          <ac:spMkLst>
            <pc:docMk/>
            <pc:sldMk cId="1226308029" sldId="269"/>
            <ac:spMk id="3" creationId="{852BF0A7-C7BB-4E00-B91E-F7793980B234}"/>
          </ac:spMkLst>
        </pc:spChg>
        <pc:spChg chg="mod">
          <ac:chgData name="Anthony Israel" userId="11d57f2aa88d4529" providerId="LiveId" clId="{FD627F7F-1CAF-47C5-924A-A87BA71636E0}" dt="2023-08-19T05:41:11.961" v="1265" actId="27636"/>
          <ac:spMkLst>
            <pc:docMk/>
            <pc:sldMk cId="1226308029" sldId="269"/>
            <ac:spMk id="4" creationId="{6128963E-06F0-3BCF-A58E-B2EA4C8ABA88}"/>
          </ac:spMkLst>
        </pc:spChg>
        <pc:spChg chg="mod">
          <ac:chgData name="Anthony Israel" userId="11d57f2aa88d4529" providerId="LiveId" clId="{FD627F7F-1CAF-47C5-924A-A87BA71636E0}" dt="2023-08-19T05:23:55.898" v="507" actId="207"/>
          <ac:spMkLst>
            <pc:docMk/>
            <pc:sldMk cId="1226308029" sldId="269"/>
            <ac:spMk id="5" creationId="{D3C87377-72CA-83F7-A836-AEC9E00E80D6}"/>
          </ac:spMkLst>
        </pc:spChg>
        <pc:spChg chg="mod">
          <ac:chgData name="Anthony Israel" userId="11d57f2aa88d4529" providerId="LiveId" clId="{FD627F7F-1CAF-47C5-924A-A87BA71636E0}" dt="2023-08-19T05:41:17.517" v="1269" actId="20577"/>
          <ac:spMkLst>
            <pc:docMk/>
            <pc:sldMk cId="1226308029" sldId="269"/>
            <ac:spMk id="6" creationId="{3BCF34DE-FD6E-4C62-8457-ED984335E16A}"/>
          </ac:spMkLst>
        </pc:spChg>
        <pc:spChg chg="add del">
          <ac:chgData name="Anthony Israel" userId="11d57f2aa88d4529" providerId="LiveId" clId="{FD627F7F-1CAF-47C5-924A-A87BA71636E0}" dt="2023-08-19T05:33:12.501" v="1022" actId="11529"/>
          <ac:spMkLst>
            <pc:docMk/>
            <pc:sldMk cId="1226308029" sldId="269"/>
            <ac:spMk id="7" creationId="{8DC0A1C7-BA02-B55B-486E-765912C35044}"/>
          </ac:spMkLst>
        </pc:spChg>
        <pc:spChg chg="add mod">
          <ac:chgData name="Anthony Israel" userId="11d57f2aa88d4529" providerId="LiveId" clId="{FD627F7F-1CAF-47C5-924A-A87BA71636E0}" dt="2023-08-19T05:40:56.757" v="1240" actId="1076"/>
          <ac:spMkLst>
            <pc:docMk/>
            <pc:sldMk cId="1226308029" sldId="269"/>
            <ac:spMk id="8" creationId="{F3CF0E33-3C37-BAAB-4C64-1899926AAE46}"/>
          </ac:spMkLst>
        </pc:spChg>
        <pc:spChg chg="add mod">
          <ac:chgData name="Anthony Israel" userId="11d57f2aa88d4529" providerId="LiveId" clId="{FD627F7F-1CAF-47C5-924A-A87BA71636E0}" dt="2023-08-19T05:35:25.038" v="1074" actId="207"/>
          <ac:spMkLst>
            <pc:docMk/>
            <pc:sldMk cId="1226308029" sldId="269"/>
            <ac:spMk id="9" creationId="{4D800777-CB01-3474-5E4C-BC8130604C3E}"/>
          </ac:spMkLst>
        </pc:spChg>
        <pc:spChg chg="add mod">
          <ac:chgData name="Anthony Israel" userId="11d57f2aa88d4529" providerId="LiveId" clId="{FD627F7F-1CAF-47C5-924A-A87BA71636E0}" dt="2023-08-19T05:34:38.019" v="1035" actId="27636"/>
          <ac:spMkLst>
            <pc:docMk/>
            <pc:sldMk cId="1226308029" sldId="269"/>
            <ac:spMk id="10" creationId="{CD4F0820-F8B7-F1C6-0675-979F99F21518}"/>
          </ac:spMkLst>
        </pc:spChg>
      </pc:sldChg>
      <pc:sldChg chg="add">
        <pc:chgData name="Anthony Israel" userId="11d57f2aa88d4529" providerId="LiveId" clId="{FD627F7F-1CAF-47C5-924A-A87BA71636E0}" dt="2023-08-19T23:16:14.684" v="12832"/>
        <pc:sldMkLst>
          <pc:docMk/>
          <pc:sldMk cId="1379537788" sldId="269"/>
        </pc:sldMkLst>
      </pc:sldChg>
      <pc:sldChg chg="add del">
        <pc:chgData name="Anthony Israel" userId="11d57f2aa88d4529" providerId="LiveId" clId="{FD627F7F-1CAF-47C5-924A-A87BA71636E0}" dt="2023-08-19T05:19:44.590" v="299" actId="47"/>
        <pc:sldMkLst>
          <pc:docMk/>
          <pc:sldMk cId="1576009664" sldId="269"/>
        </pc:sldMkLst>
      </pc:sldChg>
      <pc:sldChg chg="addSp delSp modSp new del mod modClrScheme chgLayout">
        <pc:chgData name="Anthony Israel" userId="11d57f2aa88d4529" providerId="LiveId" clId="{FD627F7F-1CAF-47C5-924A-A87BA71636E0}" dt="2023-08-19T05:49:19.086" v="1273" actId="47"/>
        <pc:sldMkLst>
          <pc:docMk/>
          <pc:sldMk cId="1396589415" sldId="270"/>
        </pc:sldMkLst>
        <pc:spChg chg="del mod ord">
          <ac:chgData name="Anthony Israel" userId="11d57f2aa88d4529" providerId="LiveId" clId="{FD627F7F-1CAF-47C5-924A-A87BA71636E0}" dt="2023-08-19T05:42:23.971" v="1271" actId="700"/>
          <ac:spMkLst>
            <pc:docMk/>
            <pc:sldMk cId="1396589415" sldId="270"/>
            <ac:spMk id="2" creationId="{7F4945BE-F89C-08B9-F818-E730F6419A93}"/>
          </ac:spMkLst>
        </pc:spChg>
        <pc:spChg chg="del">
          <ac:chgData name="Anthony Israel" userId="11d57f2aa88d4529" providerId="LiveId" clId="{FD627F7F-1CAF-47C5-924A-A87BA71636E0}" dt="2023-08-19T05:42:23.971" v="1271" actId="700"/>
          <ac:spMkLst>
            <pc:docMk/>
            <pc:sldMk cId="1396589415" sldId="270"/>
            <ac:spMk id="3" creationId="{B91C1C02-CF3F-EF19-3118-389F2E1D1263}"/>
          </ac:spMkLst>
        </pc:spChg>
        <pc:spChg chg="del mod ord">
          <ac:chgData name="Anthony Israel" userId="11d57f2aa88d4529" providerId="LiveId" clId="{FD627F7F-1CAF-47C5-924A-A87BA71636E0}" dt="2023-08-19T05:42:23.971" v="1271" actId="700"/>
          <ac:spMkLst>
            <pc:docMk/>
            <pc:sldMk cId="1396589415" sldId="270"/>
            <ac:spMk id="4" creationId="{86B6F417-E787-7D21-15DF-4EA3928B5AA5}"/>
          </ac:spMkLst>
        </pc:spChg>
        <pc:spChg chg="del">
          <ac:chgData name="Anthony Israel" userId="11d57f2aa88d4529" providerId="LiveId" clId="{FD627F7F-1CAF-47C5-924A-A87BA71636E0}" dt="2023-08-19T05:42:23.971" v="1271" actId="700"/>
          <ac:spMkLst>
            <pc:docMk/>
            <pc:sldMk cId="1396589415" sldId="270"/>
            <ac:spMk id="5" creationId="{08204743-240C-0C6F-F814-D7DA0DB5B679}"/>
          </ac:spMkLst>
        </pc:spChg>
        <pc:spChg chg="del">
          <ac:chgData name="Anthony Israel" userId="11d57f2aa88d4529" providerId="LiveId" clId="{FD627F7F-1CAF-47C5-924A-A87BA71636E0}" dt="2023-08-19T05:42:23.971" v="1271" actId="700"/>
          <ac:spMkLst>
            <pc:docMk/>
            <pc:sldMk cId="1396589415" sldId="270"/>
            <ac:spMk id="6" creationId="{DBF6F827-4536-C48F-FA53-503BB3700586}"/>
          </ac:spMkLst>
        </pc:spChg>
        <pc:spChg chg="add mod ord">
          <ac:chgData name="Anthony Israel" userId="11d57f2aa88d4529" providerId="LiveId" clId="{FD627F7F-1CAF-47C5-924A-A87BA71636E0}" dt="2023-08-19T05:42:23.971" v="1271" actId="700"/>
          <ac:spMkLst>
            <pc:docMk/>
            <pc:sldMk cId="1396589415" sldId="270"/>
            <ac:spMk id="7" creationId="{941F5484-6DA0-E365-688C-C97CF1BEE5E4}"/>
          </ac:spMkLst>
        </pc:spChg>
        <pc:spChg chg="add mod ord">
          <ac:chgData name="Anthony Israel" userId="11d57f2aa88d4529" providerId="LiveId" clId="{FD627F7F-1CAF-47C5-924A-A87BA71636E0}" dt="2023-08-19T05:42:23.971" v="1271" actId="700"/>
          <ac:spMkLst>
            <pc:docMk/>
            <pc:sldMk cId="1396589415" sldId="270"/>
            <ac:spMk id="8" creationId="{DB2AE119-4326-E68C-8630-FBEDC85E97FB}"/>
          </ac:spMkLst>
        </pc:spChg>
      </pc:sldChg>
      <pc:sldChg chg="addSp delSp modSp new del mod ord modClrScheme chgLayout">
        <pc:chgData name="Anthony Israel" userId="11d57f2aa88d4529" providerId="LiveId" clId="{FD627F7F-1CAF-47C5-924A-A87BA71636E0}" dt="2023-08-19T23:16:05.665" v="12831" actId="2696"/>
        <pc:sldMkLst>
          <pc:docMk/>
          <pc:sldMk cId="3279298388" sldId="270"/>
        </pc:sldMkLst>
        <pc:spChg chg="mod ord">
          <ac:chgData name="Anthony Israel" userId="11d57f2aa88d4529" providerId="LiveId" clId="{FD627F7F-1CAF-47C5-924A-A87BA71636E0}" dt="2023-08-19T05:54:15.265" v="1426" actId="120"/>
          <ac:spMkLst>
            <pc:docMk/>
            <pc:sldMk cId="3279298388" sldId="270"/>
            <ac:spMk id="2" creationId="{FB7CB7F9-4704-4E01-C29A-6A526EA1CAF6}"/>
          </ac:spMkLst>
        </pc:spChg>
        <pc:spChg chg="del mod ord">
          <ac:chgData name="Anthony Israel" userId="11d57f2aa88d4529" providerId="LiveId" clId="{FD627F7F-1CAF-47C5-924A-A87BA71636E0}" dt="2023-08-19T05:51:53.589" v="1324" actId="700"/>
          <ac:spMkLst>
            <pc:docMk/>
            <pc:sldMk cId="3279298388" sldId="270"/>
            <ac:spMk id="3" creationId="{E579520B-6DB2-E033-C76C-93A6953FDC9D}"/>
          </ac:spMkLst>
        </pc:spChg>
        <pc:spChg chg="add mod ord">
          <ac:chgData name="Anthony Israel" userId="11d57f2aa88d4529" providerId="LiveId" clId="{FD627F7F-1CAF-47C5-924A-A87BA71636E0}" dt="2023-08-19T05:51:53.589" v="1324" actId="700"/>
          <ac:spMkLst>
            <pc:docMk/>
            <pc:sldMk cId="3279298388" sldId="270"/>
            <ac:spMk id="8" creationId="{0CEE314F-932C-91EE-1F38-85F3288AC5E4}"/>
          </ac:spMkLst>
        </pc:spChg>
        <pc:spChg chg="add mod ord">
          <ac:chgData name="Anthony Israel" userId="11d57f2aa88d4529" providerId="LiveId" clId="{FD627F7F-1CAF-47C5-924A-A87BA71636E0}" dt="2023-08-19T05:53:04.847" v="1396" actId="403"/>
          <ac:spMkLst>
            <pc:docMk/>
            <pc:sldMk cId="3279298388" sldId="270"/>
            <ac:spMk id="9" creationId="{8076CB1B-B1DA-4DF9-FD0C-48D9D611BEE7}"/>
          </ac:spMkLst>
        </pc:spChg>
        <pc:picChg chg="add del">
          <ac:chgData name="Anthony Israel" userId="11d57f2aa88d4529" providerId="LiveId" clId="{FD627F7F-1CAF-47C5-924A-A87BA71636E0}" dt="2023-08-19T05:50:15.853" v="1318" actId="478"/>
          <ac:picMkLst>
            <pc:docMk/>
            <pc:sldMk cId="3279298388" sldId="270"/>
            <ac:picMk id="5" creationId="{3C4D7250-841D-CF29-D8B5-33B4FD076071}"/>
          </ac:picMkLst>
        </pc:picChg>
        <pc:picChg chg="add mod">
          <ac:chgData name="Anthony Israel" userId="11d57f2aa88d4529" providerId="LiveId" clId="{FD627F7F-1CAF-47C5-924A-A87BA71636E0}" dt="2023-08-19T05:51:57.727" v="1325" actId="1076"/>
          <ac:picMkLst>
            <pc:docMk/>
            <pc:sldMk cId="3279298388" sldId="270"/>
            <ac:picMk id="7" creationId="{6CD5BE3B-6434-FC78-0D4C-DE6B40C1E752}"/>
          </ac:picMkLst>
        </pc:picChg>
      </pc:sldChg>
      <pc:sldChg chg="add">
        <pc:chgData name="Anthony Israel" userId="11d57f2aa88d4529" providerId="LiveId" clId="{FD627F7F-1CAF-47C5-924A-A87BA71636E0}" dt="2023-08-19T23:16:14.684" v="12832"/>
        <pc:sldMkLst>
          <pc:docMk/>
          <pc:sldMk cId="4228671071" sldId="270"/>
        </pc:sldMkLst>
      </pc:sldChg>
      <pc:sldChg chg="addSp delSp modSp add del mod ord">
        <pc:chgData name="Anthony Israel" userId="11d57f2aa88d4529" providerId="LiveId" clId="{FD627F7F-1CAF-47C5-924A-A87BA71636E0}" dt="2023-08-19T23:16:05.665" v="12831" actId="2696"/>
        <pc:sldMkLst>
          <pc:docMk/>
          <pc:sldMk cId="35114938" sldId="271"/>
        </pc:sldMkLst>
        <pc:spChg chg="mod">
          <ac:chgData name="Anthony Israel" userId="11d57f2aa88d4529" providerId="LiveId" clId="{FD627F7F-1CAF-47C5-924A-A87BA71636E0}" dt="2023-08-19T05:54:57.706" v="1497" actId="20577"/>
          <ac:spMkLst>
            <pc:docMk/>
            <pc:sldMk cId="35114938" sldId="271"/>
            <ac:spMk id="2" creationId="{FB7CB7F9-4704-4E01-C29A-6A526EA1CAF6}"/>
          </ac:spMkLst>
        </pc:spChg>
        <pc:spChg chg="mod">
          <ac:chgData name="Anthony Israel" userId="11d57f2aa88d4529" providerId="LiveId" clId="{FD627F7F-1CAF-47C5-924A-A87BA71636E0}" dt="2023-08-19T05:58:55.235" v="1509" actId="27636"/>
          <ac:spMkLst>
            <pc:docMk/>
            <pc:sldMk cId="35114938" sldId="271"/>
            <ac:spMk id="9" creationId="{8076CB1B-B1DA-4DF9-FD0C-48D9D611BEE7}"/>
          </ac:spMkLst>
        </pc:spChg>
        <pc:picChg chg="add mod">
          <ac:chgData name="Anthony Israel" userId="11d57f2aa88d4529" providerId="LiveId" clId="{FD627F7F-1CAF-47C5-924A-A87BA71636E0}" dt="2023-08-19T05:58:39.153" v="1503" actId="14100"/>
          <ac:picMkLst>
            <pc:docMk/>
            <pc:sldMk cId="35114938" sldId="271"/>
            <ac:picMk id="4" creationId="{EF72BC2F-30E9-170E-6DE4-08879F7AEFF9}"/>
          </ac:picMkLst>
        </pc:picChg>
        <pc:picChg chg="del">
          <ac:chgData name="Anthony Israel" userId="11d57f2aa88d4529" providerId="LiveId" clId="{FD627F7F-1CAF-47C5-924A-A87BA71636E0}" dt="2023-08-19T05:58:26.618" v="1498" actId="478"/>
          <ac:picMkLst>
            <pc:docMk/>
            <pc:sldMk cId="35114938" sldId="271"/>
            <ac:picMk id="7" creationId="{6CD5BE3B-6434-FC78-0D4C-DE6B40C1E752}"/>
          </ac:picMkLst>
        </pc:picChg>
      </pc:sldChg>
      <pc:sldChg chg="add">
        <pc:chgData name="Anthony Israel" userId="11d57f2aa88d4529" providerId="LiveId" clId="{FD627F7F-1CAF-47C5-924A-A87BA71636E0}" dt="2023-08-19T23:16:14.684" v="12832"/>
        <pc:sldMkLst>
          <pc:docMk/>
          <pc:sldMk cId="42157986" sldId="271"/>
        </pc:sldMkLst>
      </pc:sldChg>
      <pc:sldChg chg="new del">
        <pc:chgData name="Anthony Israel" userId="11d57f2aa88d4529" providerId="LiveId" clId="{FD627F7F-1CAF-47C5-924A-A87BA71636E0}" dt="2023-08-19T05:53:25.436" v="1398" actId="47"/>
        <pc:sldMkLst>
          <pc:docMk/>
          <pc:sldMk cId="916963326" sldId="271"/>
        </pc:sldMkLst>
      </pc:sldChg>
      <pc:sldChg chg="add del">
        <pc:chgData name="Anthony Israel" userId="11d57f2aa88d4529" providerId="LiveId" clId="{FD627F7F-1CAF-47C5-924A-A87BA71636E0}" dt="2023-08-19T05:54:18.498" v="1427" actId="47"/>
        <pc:sldMkLst>
          <pc:docMk/>
          <pc:sldMk cId="1072554450" sldId="271"/>
        </pc:sldMkLst>
      </pc:sldChg>
      <pc:sldChg chg="addSp delSp modSp add del mod delAnim">
        <pc:chgData name="Anthony Israel" userId="11d57f2aa88d4529" providerId="LiveId" clId="{FD627F7F-1CAF-47C5-924A-A87BA71636E0}" dt="2023-08-19T05:49:33.621" v="1276" actId="47"/>
        <pc:sldMkLst>
          <pc:docMk/>
          <pc:sldMk cId="1769831617" sldId="271"/>
        </pc:sldMkLst>
        <pc:spChg chg="del">
          <ac:chgData name="Anthony Israel" userId="11d57f2aa88d4529" providerId="LiveId" clId="{FD627F7F-1CAF-47C5-924A-A87BA71636E0}" dt="2023-08-19T05:49:24.113" v="1274" actId="478"/>
          <ac:spMkLst>
            <pc:docMk/>
            <pc:sldMk cId="1769831617" sldId="271"/>
            <ac:spMk id="5" creationId="{D3C87377-72CA-83F7-A836-AEC9E00E80D6}"/>
          </ac:spMkLst>
        </pc:spChg>
        <pc:spChg chg="del">
          <ac:chgData name="Anthony Israel" userId="11d57f2aa88d4529" providerId="LiveId" clId="{FD627F7F-1CAF-47C5-924A-A87BA71636E0}" dt="2023-08-19T05:49:26.973" v="1275" actId="478"/>
          <ac:spMkLst>
            <pc:docMk/>
            <pc:sldMk cId="1769831617" sldId="271"/>
            <ac:spMk id="6" creationId="{3BCF34DE-FD6E-4C62-8457-ED984335E16A}"/>
          </ac:spMkLst>
        </pc:spChg>
        <pc:spChg chg="add mod">
          <ac:chgData name="Anthony Israel" userId="11d57f2aa88d4529" providerId="LiveId" clId="{FD627F7F-1CAF-47C5-924A-A87BA71636E0}" dt="2023-08-19T05:49:24.113" v="1274" actId="478"/>
          <ac:spMkLst>
            <pc:docMk/>
            <pc:sldMk cId="1769831617" sldId="271"/>
            <ac:spMk id="11" creationId="{80635BD2-6BCB-2B65-2E0B-3D352E327731}"/>
          </ac:spMkLst>
        </pc:spChg>
        <pc:spChg chg="add mod">
          <ac:chgData name="Anthony Israel" userId="11d57f2aa88d4529" providerId="LiveId" clId="{FD627F7F-1CAF-47C5-924A-A87BA71636E0}" dt="2023-08-19T05:49:26.973" v="1275" actId="478"/>
          <ac:spMkLst>
            <pc:docMk/>
            <pc:sldMk cId="1769831617" sldId="271"/>
            <ac:spMk id="13" creationId="{9B323DCD-36AF-FFF2-44B9-15EDEAF40732}"/>
          </ac:spMkLst>
        </pc:spChg>
      </pc:sldChg>
      <pc:sldChg chg="add del">
        <pc:chgData name="Anthony Israel" userId="11d57f2aa88d4529" providerId="LiveId" clId="{FD627F7F-1CAF-47C5-924A-A87BA71636E0}" dt="2023-08-19T05:50:05.094" v="1314"/>
        <pc:sldMkLst>
          <pc:docMk/>
          <pc:sldMk cId="1834602667" sldId="271"/>
        </pc:sldMkLst>
      </pc:sldChg>
      <pc:sldChg chg="add del">
        <pc:chgData name="Anthony Israel" userId="11d57f2aa88d4529" providerId="LiveId" clId="{FD627F7F-1CAF-47C5-924A-A87BA71636E0}" dt="2023-08-19T05:50:09.234" v="1316"/>
        <pc:sldMkLst>
          <pc:docMk/>
          <pc:sldMk cId="2595794899" sldId="271"/>
        </pc:sldMkLst>
      </pc:sldChg>
      <pc:sldChg chg="add">
        <pc:chgData name="Anthony Israel" userId="11d57f2aa88d4529" providerId="LiveId" clId="{FD627F7F-1CAF-47C5-924A-A87BA71636E0}" dt="2023-08-19T23:16:14.684" v="12832"/>
        <pc:sldMkLst>
          <pc:docMk/>
          <pc:sldMk cId="3483794821" sldId="272"/>
        </pc:sldMkLst>
      </pc:sldChg>
      <pc:sldChg chg="addSp delSp modSp add del mod ord">
        <pc:chgData name="Anthony Israel" userId="11d57f2aa88d4529" providerId="LiveId" clId="{FD627F7F-1CAF-47C5-924A-A87BA71636E0}" dt="2023-08-19T23:16:05.665" v="12831" actId="2696"/>
        <pc:sldMkLst>
          <pc:docMk/>
          <pc:sldMk cId="3814998932" sldId="272"/>
        </pc:sldMkLst>
        <pc:spChg chg="mod">
          <ac:chgData name="Anthony Israel" userId="11d57f2aa88d4529" providerId="LiveId" clId="{FD627F7F-1CAF-47C5-924A-A87BA71636E0}" dt="2023-08-19T05:59:31.172" v="1522" actId="20577"/>
          <ac:spMkLst>
            <pc:docMk/>
            <pc:sldMk cId="3814998932" sldId="272"/>
            <ac:spMk id="2" creationId="{FB7CB7F9-4704-4E01-C29A-6A526EA1CAF6}"/>
          </ac:spMkLst>
        </pc:spChg>
        <pc:spChg chg="del">
          <ac:chgData name="Anthony Israel" userId="11d57f2aa88d4529" providerId="LiveId" clId="{FD627F7F-1CAF-47C5-924A-A87BA71636E0}" dt="2023-08-19T06:01:26.733" v="1527" actId="22"/>
          <ac:spMkLst>
            <pc:docMk/>
            <pc:sldMk cId="3814998932" sldId="272"/>
            <ac:spMk id="8" creationId="{0CEE314F-932C-91EE-1F38-85F3288AC5E4}"/>
          </ac:spMkLst>
        </pc:spChg>
        <pc:spChg chg="mod">
          <ac:chgData name="Anthony Israel" userId="11d57f2aa88d4529" providerId="LiveId" clId="{FD627F7F-1CAF-47C5-924A-A87BA71636E0}" dt="2023-08-19T05:59:41.856" v="1525" actId="27636"/>
          <ac:spMkLst>
            <pc:docMk/>
            <pc:sldMk cId="3814998932" sldId="272"/>
            <ac:spMk id="9" creationId="{8076CB1B-B1DA-4DF9-FD0C-48D9D611BEE7}"/>
          </ac:spMkLst>
        </pc:spChg>
        <pc:picChg chg="del">
          <ac:chgData name="Anthony Israel" userId="11d57f2aa88d4529" providerId="LiveId" clId="{FD627F7F-1CAF-47C5-924A-A87BA71636E0}" dt="2023-08-19T05:59:47.339" v="1526" actId="478"/>
          <ac:picMkLst>
            <pc:docMk/>
            <pc:sldMk cId="3814998932" sldId="272"/>
            <ac:picMk id="4" creationId="{EF72BC2F-30E9-170E-6DE4-08879F7AEFF9}"/>
          </ac:picMkLst>
        </pc:picChg>
        <pc:picChg chg="add mod ord">
          <ac:chgData name="Anthony Israel" userId="11d57f2aa88d4529" providerId="LiveId" clId="{FD627F7F-1CAF-47C5-924A-A87BA71636E0}" dt="2023-08-19T06:01:26.733" v="1527" actId="22"/>
          <ac:picMkLst>
            <pc:docMk/>
            <pc:sldMk cId="3814998932" sldId="272"/>
            <ac:picMk id="5" creationId="{BD9F4ADE-9F62-C1A2-E844-6E43455189EF}"/>
          </ac:picMkLst>
        </pc:picChg>
      </pc:sldChg>
      <pc:sldChg chg="addSp delSp modSp new del mod ord modClrScheme modAnim chgLayout">
        <pc:chgData name="Anthony Israel" userId="11d57f2aa88d4529" providerId="LiveId" clId="{FD627F7F-1CAF-47C5-924A-A87BA71636E0}" dt="2023-08-19T23:16:05.665" v="12831" actId="2696"/>
        <pc:sldMkLst>
          <pc:docMk/>
          <pc:sldMk cId="2539271516" sldId="273"/>
        </pc:sldMkLst>
        <pc:spChg chg="mod ord">
          <ac:chgData name="Anthony Israel" userId="11d57f2aa88d4529" providerId="LiveId" clId="{FD627F7F-1CAF-47C5-924A-A87BA71636E0}" dt="2023-08-19T19:17:25.335" v="2266" actId="20577"/>
          <ac:spMkLst>
            <pc:docMk/>
            <pc:sldMk cId="2539271516" sldId="273"/>
            <ac:spMk id="2" creationId="{509A5F0D-202C-C6DE-4CD6-9EA1BA3F4178}"/>
          </ac:spMkLst>
        </pc:spChg>
        <pc:spChg chg="del mod ord">
          <ac:chgData name="Anthony Israel" userId="11d57f2aa88d4529" providerId="LiveId" clId="{FD627F7F-1CAF-47C5-924A-A87BA71636E0}" dt="2023-08-19T18:59:35.945" v="1611" actId="700"/>
          <ac:spMkLst>
            <pc:docMk/>
            <pc:sldMk cId="2539271516" sldId="273"/>
            <ac:spMk id="3" creationId="{BBB041C6-F496-FAC5-0E54-E727BC01952E}"/>
          </ac:spMkLst>
        </pc:spChg>
        <pc:spChg chg="add del mod ord">
          <ac:chgData name="Anthony Israel" userId="11d57f2aa88d4529" providerId="LiveId" clId="{FD627F7F-1CAF-47C5-924A-A87BA71636E0}" dt="2023-08-19T18:59:54.388" v="1616"/>
          <ac:spMkLst>
            <pc:docMk/>
            <pc:sldMk cId="2539271516" sldId="273"/>
            <ac:spMk id="4" creationId="{109F0D5C-7BB1-8FF7-4F2C-D9D73D5F11CA}"/>
          </ac:spMkLst>
        </pc:spChg>
        <pc:spChg chg="add mod ord">
          <ac:chgData name="Anthony Israel" userId="11d57f2aa88d4529" providerId="LiveId" clId="{FD627F7F-1CAF-47C5-924A-A87BA71636E0}" dt="2023-08-19T19:10:25.478" v="2038" actId="20577"/>
          <ac:spMkLst>
            <pc:docMk/>
            <pc:sldMk cId="2539271516" sldId="273"/>
            <ac:spMk id="5" creationId="{45FC1304-2D2B-2C48-0E5B-3F93903412C5}"/>
          </ac:spMkLst>
        </pc:spChg>
        <pc:spChg chg="add del mod">
          <ac:chgData name="Anthony Israel" userId="11d57f2aa88d4529" providerId="LiveId" clId="{FD627F7F-1CAF-47C5-924A-A87BA71636E0}" dt="2023-08-19T19:06:59.555" v="1888" actId="22"/>
          <ac:spMkLst>
            <pc:docMk/>
            <pc:sldMk cId="2539271516" sldId="273"/>
            <ac:spMk id="8" creationId="{F4FB9606-DF5D-3BB4-274E-AD65C18BBAFB}"/>
          </ac:spMkLst>
        </pc:spChg>
        <pc:picChg chg="add del mod">
          <ac:chgData name="Anthony Israel" userId="11d57f2aa88d4529" providerId="LiveId" clId="{FD627F7F-1CAF-47C5-924A-A87BA71636E0}" dt="2023-08-19T18:59:51.749" v="1615"/>
          <ac:picMkLst>
            <pc:docMk/>
            <pc:sldMk cId="2539271516" sldId="273"/>
            <ac:picMk id="6" creationId="{84BB1421-07B7-4CE3-28CA-2CD010194B29}"/>
          </ac:picMkLst>
        </pc:picChg>
        <pc:picChg chg="add del mod">
          <ac:chgData name="Anthony Israel" userId="11d57f2aa88d4529" providerId="LiveId" clId="{FD627F7F-1CAF-47C5-924A-A87BA71636E0}" dt="2023-08-19T19:04:16.622" v="1873" actId="478"/>
          <ac:picMkLst>
            <pc:docMk/>
            <pc:sldMk cId="2539271516" sldId="273"/>
            <ac:picMk id="7" creationId="{573F7DBD-C25D-29DF-5E15-2EC936F8A4D5}"/>
          </ac:picMkLst>
        </pc:picChg>
        <pc:picChg chg="add mod ord">
          <ac:chgData name="Anthony Israel" userId="11d57f2aa88d4529" providerId="LiveId" clId="{FD627F7F-1CAF-47C5-924A-A87BA71636E0}" dt="2023-08-19T19:06:59.555" v="1888" actId="22"/>
          <ac:picMkLst>
            <pc:docMk/>
            <pc:sldMk cId="2539271516" sldId="273"/>
            <ac:picMk id="10" creationId="{6304D21D-AD05-1E45-7909-267B1F144D54}"/>
          </ac:picMkLst>
        </pc:picChg>
      </pc:sldChg>
      <pc:sldChg chg="add">
        <pc:chgData name="Anthony Israel" userId="11d57f2aa88d4529" providerId="LiveId" clId="{FD627F7F-1CAF-47C5-924A-A87BA71636E0}" dt="2023-08-19T23:16:14.684" v="12832"/>
        <pc:sldMkLst>
          <pc:docMk/>
          <pc:sldMk cId="3049635088" sldId="273"/>
        </pc:sldMkLst>
      </pc:sldChg>
      <pc:sldChg chg="modSp add del mod ord modAnim">
        <pc:chgData name="Anthony Israel" userId="11d57f2aa88d4529" providerId="LiveId" clId="{FD627F7F-1CAF-47C5-924A-A87BA71636E0}" dt="2023-08-19T23:16:05.665" v="12831" actId="2696"/>
        <pc:sldMkLst>
          <pc:docMk/>
          <pc:sldMk cId="1928413208" sldId="274"/>
        </pc:sldMkLst>
        <pc:spChg chg="mod">
          <ac:chgData name="Anthony Israel" userId="11d57f2aa88d4529" providerId="LiveId" clId="{FD627F7F-1CAF-47C5-924A-A87BA71636E0}" dt="2023-08-19T20:48:06.026" v="7380" actId="20577"/>
          <ac:spMkLst>
            <pc:docMk/>
            <pc:sldMk cId="1928413208" sldId="274"/>
            <ac:spMk id="2" creationId="{509A5F0D-202C-C6DE-4CD6-9EA1BA3F4178}"/>
          </ac:spMkLst>
        </pc:spChg>
        <pc:spChg chg="mod">
          <ac:chgData name="Anthony Israel" userId="11d57f2aa88d4529" providerId="LiveId" clId="{FD627F7F-1CAF-47C5-924A-A87BA71636E0}" dt="2023-08-19T20:48:22.529" v="7381" actId="20577"/>
          <ac:spMkLst>
            <pc:docMk/>
            <pc:sldMk cId="1928413208" sldId="274"/>
            <ac:spMk id="5" creationId="{45FC1304-2D2B-2C48-0E5B-3F93903412C5}"/>
          </ac:spMkLst>
        </pc:spChg>
        <pc:picChg chg="mod">
          <ac:chgData name="Anthony Israel" userId="11d57f2aa88d4529" providerId="LiveId" clId="{FD627F7F-1CAF-47C5-924A-A87BA71636E0}" dt="2023-08-19T19:11:24.970" v="2133" actId="14826"/>
          <ac:picMkLst>
            <pc:docMk/>
            <pc:sldMk cId="1928413208" sldId="274"/>
            <ac:picMk id="10" creationId="{6304D21D-AD05-1E45-7909-267B1F144D54}"/>
          </ac:picMkLst>
        </pc:picChg>
      </pc:sldChg>
      <pc:sldChg chg="modSp add mod modAnim">
        <pc:chgData name="Anthony Israel" userId="11d57f2aa88d4529" providerId="LiveId" clId="{FD627F7F-1CAF-47C5-924A-A87BA71636E0}" dt="2023-08-26T00:37:01.665" v="18994" actId="14"/>
        <pc:sldMkLst>
          <pc:docMk/>
          <pc:sldMk cId="4119692550" sldId="274"/>
        </pc:sldMkLst>
        <pc:spChg chg="mod">
          <ac:chgData name="Anthony Israel" userId="11d57f2aa88d4529" providerId="LiveId" clId="{FD627F7F-1CAF-47C5-924A-A87BA71636E0}" dt="2023-08-26T00:37:01.665" v="18994" actId="14"/>
          <ac:spMkLst>
            <pc:docMk/>
            <pc:sldMk cId="4119692550" sldId="274"/>
            <ac:spMk id="5" creationId="{45FC1304-2D2B-2C48-0E5B-3F93903412C5}"/>
          </ac:spMkLst>
        </pc:spChg>
      </pc:sldChg>
      <pc:sldChg chg="add">
        <pc:chgData name="Anthony Israel" userId="11d57f2aa88d4529" providerId="LiveId" clId="{FD627F7F-1CAF-47C5-924A-A87BA71636E0}" dt="2023-08-19T23:16:14.684" v="12832"/>
        <pc:sldMkLst>
          <pc:docMk/>
          <pc:sldMk cId="2241646870" sldId="275"/>
        </pc:sldMkLst>
      </pc:sldChg>
      <pc:sldChg chg="add del">
        <pc:chgData name="Anthony Israel" userId="11d57f2aa88d4529" providerId="LiveId" clId="{FD627F7F-1CAF-47C5-924A-A87BA71636E0}" dt="2023-08-19T19:17:02.108" v="2209" actId="47"/>
        <pc:sldMkLst>
          <pc:docMk/>
          <pc:sldMk cId="2633030223" sldId="275"/>
        </pc:sldMkLst>
      </pc:sldChg>
      <pc:sldChg chg="addSp modSp add del mod ord modAnim">
        <pc:chgData name="Anthony Israel" userId="11d57f2aa88d4529" providerId="LiveId" clId="{FD627F7F-1CAF-47C5-924A-A87BA71636E0}" dt="2023-08-19T23:16:05.665" v="12831" actId="2696"/>
        <pc:sldMkLst>
          <pc:docMk/>
          <pc:sldMk cId="3306104698" sldId="275"/>
        </pc:sldMkLst>
        <pc:spChg chg="mod">
          <ac:chgData name="Anthony Israel" userId="11d57f2aa88d4529" providerId="LiveId" clId="{FD627F7F-1CAF-47C5-924A-A87BA71636E0}" dt="2023-08-19T19:17:38.687" v="2292" actId="20577"/>
          <ac:spMkLst>
            <pc:docMk/>
            <pc:sldMk cId="3306104698" sldId="275"/>
            <ac:spMk id="2" creationId="{B6262924-FA08-A5FD-8F9B-24095022AB89}"/>
          </ac:spMkLst>
        </pc:spChg>
        <pc:spChg chg="mod">
          <ac:chgData name="Anthony Israel" userId="11d57f2aa88d4529" providerId="LiveId" clId="{FD627F7F-1CAF-47C5-924A-A87BA71636E0}" dt="2023-08-19T19:27:28.275" v="3042" actId="14100"/>
          <ac:spMkLst>
            <pc:docMk/>
            <pc:sldMk cId="3306104698" sldId="275"/>
            <ac:spMk id="3" creationId="{F23979C1-6CBA-42AE-A1F4-77760AD75785}"/>
          </ac:spMkLst>
        </pc:spChg>
        <pc:spChg chg="add mod">
          <ac:chgData name="Anthony Israel" userId="11d57f2aa88d4529" providerId="LiveId" clId="{FD627F7F-1CAF-47C5-924A-A87BA71636E0}" dt="2023-08-19T19:29:01.910" v="3078" actId="207"/>
          <ac:spMkLst>
            <pc:docMk/>
            <pc:sldMk cId="3306104698" sldId="275"/>
            <ac:spMk id="4" creationId="{9DBF0489-5B6C-B275-6BD4-2DAA3398C23D}"/>
          </ac:spMkLst>
        </pc:spChg>
        <pc:picChg chg="add mod">
          <ac:chgData name="Anthony Israel" userId="11d57f2aa88d4529" providerId="LiveId" clId="{FD627F7F-1CAF-47C5-924A-A87BA71636E0}" dt="2023-08-19T19:27:47.114" v="3046" actId="1076"/>
          <ac:picMkLst>
            <pc:docMk/>
            <pc:sldMk cId="3306104698" sldId="275"/>
            <ac:picMk id="2050" creationId="{88E5E3B5-9448-4741-A057-CD797A1BECDF}"/>
          </ac:picMkLst>
        </pc:picChg>
      </pc:sldChg>
      <pc:sldChg chg="add">
        <pc:chgData name="Anthony Israel" userId="11d57f2aa88d4529" providerId="LiveId" clId="{FD627F7F-1CAF-47C5-924A-A87BA71636E0}" dt="2023-08-19T23:16:14.684" v="12832"/>
        <pc:sldMkLst>
          <pc:docMk/>
          <pc:sldMk cId="1236085186" sldId="276"/>
        </pc:sldMkLst>
      </pc:sldChg>
      <pc:sldChg chg="addSp delSp modSp add del mod ord modAnim">
        <pc:chgData name="Anthony Israel" userId="11d57f2aa88d4529" providerId="LiveId" clId="{FD627F7F-1CAF-47C5-924A-A87BA71636E0}" dt="2023-08-19T23:16:05.665" v="12831" actId="2696"/>
        <pc:sldMkLst>
          <pc:docMk/>
          <pc:sldMk cId="3265103520" sldId="276"/>
        </pc:sldMkLst>
        <pc:spChg chg="mod">
          <ac:chgData name="Anthony Israel" userId="11d57f2aa88d4529" providerId="LiveId" clId="{FD627F7F-1CAF-47C5-924A-A87BA71636E0}" dt="2023-08-19T19:32:23.435" v="3236" actId="20577"/>
          <ac:spMkLst>
            <pc:docMk/>
            <pc:sldMk cId="3265103520" sldId="276"/>
            <ac:spMk id="2" creationId="{509A5F0D-202C-C6DE-4CD6-9EA1BA3F4178}"/>
          </ac:spMkLst>
        </pc:spChg>
        <pc:spChg chg="add del mod">
          <ac:chgData name="Anthony Israel" userId="11d57f2aa88d4529" providerId="LiveId" clId="{FD627F7F-1CAF-47C5-924A-A87BA71636E0}" dt="2023-08-19T19:31:03.948" v="3102"/>
          <ac:spMkLst>
            <pc:docMk/>
            <pc:sldMk cId="3265103520" sldId="276"/>
            <ac:spMk id="4" creationId="{840D8755-8EBA-3D16-7D4C-113DE291F5DA}"/>
          </ac:spMkLst>
        </pc:spChg>
        <pc:spChg chg="mod">
          <ac:chgData name="Anthony Israel" userId="11d57f2aa88d4529" providerId="LiveId" clId="{FD627F7F-1CAF-47C5-924A-A87BA71636E0}" dt="2023-08-19T19:34:11.354" v="3311" actId="20577"/>
          <ac:spMkLst>
            <pc:docMk/>
            <pc:sldMk cId="3265103520" sldId="276"/>
            <ac:spMk id="5" creationId="{45FC1304-2D2B-2C48-0E5B-3F93903412C5}"/>
          </ac:spMkLst>
        </pc:spChg>
        <pc:spChg chg="add del mod">
          <ac:chgData name="Anthony Israel" userId="11d57f2aa88d4529" providerId="LiveId" clId="{FD627F7F-1CAF-47C5-924A-A87BA71636E0}" dt="2023-08-19T19:31:30.975" v="3117" actId="22"/>
          <ac:spMkLst>
            <pc:docMk/>
            <pc:sldMk cId="3265103520" sldId="276"/>
            <ac:spMk id="6" creationId="{019D0A69-5784-D711-BB67-C1D4537BB2EC}"/>
          </ac:spMkLst>
        </pc:spChg>
        <pc:spChg chg="add del">
          <ac:chgData name="Anthony Israel" userId="11d57f2aa88d4529" providerId="LiveId" clId="{FD627F7F-1CAF-47C5-924A-A87BA71636E0}" dt="2023-08-19T19:36:55.518" v="3317" actId="11529"/>
          <ac:spMkLst>
            <pc:docMk/>
            <pc:sldMk cId="3265103520" sldId="276"/>
            <ac:spMk id="12" creationId="{1F1A5850-5F01-8EC9-D4DC-D2CEA0163EE0}"/>
          </ac:spMkLst>
        </pc:spChg>
        <pc:spChg chg="add del">
          <ac:chgData name="Anthony Israel" userId="11d57f2aa88d4529" providerId="LiveId" clId="{FD627F7F-1CAF-47C5-924A-A87BA71636E0}" dt="2023-08-19T19:37:07.471" v="3319" actId="11529"/>
          <ac:spMkLst>
            <pc:docMk/>
            <pc:sldMk cId="3265103520" sldId="276"/>
            <ac:spMk id="13" creationId="{5AC206AA-EEE3-6961-E8F8-6AF61035A3F2}"/>
          </ac:spMkLst>
        </pc:spChg>
        <pc:spChg chg="add mod">
          <ac:chgData name="Anthony Israel" userId="11d57f2aa88d4529" providerId="LiveId" clId="{FD627F7F-1CAF-47C5-924A-A87BA71636E0}" dt="2023-08-19T19:37:43.370" v="3322" actId="207"/>
          <ac:spMkLst>
            <pc:docMk/>
            <pc:sldMk cId="3265103520" sldId="276"/>
            <ac:spMk id="14" creationId="{343CA12D-315D-4FB8-3F88-D28A67054FFD}"/>
          </ac:spMkLst>
        </pc:spChg>
        <pc:spChg chg="add mod">
          <ac:chgData name="Anthony Israel" userId="11d57f2aa88d4529" providerId="LiveId" clId="{FD627F7F-1CAF-47C5-924A-A87BA71636E0}" dt="2023-08-19T19:37:52.151" v="3327" actId="1076"/>
          <ac:spMkLst>
            <pc:docMk/>
            <pc:sldMk cId="3265103520" sldId="276"/>
            <ac:spMk id="15" creationId="{AC9CD151-4B04-2151-60AF-CDF6B47B4F9C}"/>
          </ac:spMkLst>
        </pc:spChg>
        <pc:picChg chg="add mod ord">
          <ac:chgData name="Anthony Israel" userId="11d57f2aa88d4529" providerId="LiveId" clId="{FD627F7F-1CAF-47C5-924A-A87BA71636E0}" dt="2023-08-19T19:36:31.837" v="3312" actId="1076"/>
          <ac:picMkLst>
            <pc:docMk/>
            <pc:sldMk cId="3265103520" sldId="276"/>
            <ac:picMk id="8" creationId="{E2EFA073-CFB7-8646-A052-E73584F6A746}"/>
          </ac:picMkLst>
        </pc:picChg>
        <pc:picChg chg="del">
          <ac:chgData name="Anthony Israel" userId="11d57f2aa88d4529" providerId="LiveId" clId="{FD627F7F-1CAF-47C5-924A-A87BA71636E0}" dt="2023-08-19T19:30:59.881" v="3099" actId="478"/>
          <ac:picMkLst>
            <pc:docMk/>
            <pc:sldMk cId="3265103520" sldId="276"/>
            <ac:picMk id="10" creationId="{6304D21D-AD05-1E45-7909-267B1F144D54}"/>
          </ac:picMkLst>
        </pc:picChg>
        <pc:picChg chg="add mod">
          <ac:chgData name="Anthony Israel" userId="11d57f2aa88d4529" providerId="LiveId" clId="{FD627F7F-1CAF-47C5-924A-A87BA71636E0}" dt="2023-08-19T19:37:47.800" v="3325" actId="1076"/>
          <ac:picMkLst>
            <pc:docMk/>
            <pc:sldMk cId="3265103520" sldId="276"/>
            <ac:picMk id="11" creationId="{41F93B72-7F59-9E36-E911-D852929806FF}"/>
          </ac:picMkLst>
        </pc:picChg>
        <pc:picChg chg="add del">
          <ac:chgData name="Anthony Israel" userId="11d57f2aa88d4529" providerId="LiveId" clId="{FD627F7F-1CAF-47C5-924A-A87BA71636E0}" dt="2023-08-19T19:31:03.117" v="3101"/>
          <ac:picMkLst>
            <pc:docMk/>
            <pc:sldMk cId="3265103520" sldId="276"/>
            <ac:picMk id="3074" creationId="{754623AC-6473-2450-D21C-34181CBC7196}"/>
          </ac:picMkLst>
        </pc:picChg>
        <pc:picChg chg="add del mod">
          <ac:chgData name="Anthony Israel" userId="11d57f2aa88d4529" providerId="LiveId" clId="{FD627F7F-1CAF-47C5-924A-A87BA71636E0}" dt="2023-08-19T19:31:21.465" v="3116" actId="478"/>
          <ac:picMkLst>
            <pc:docMk/>
            <pc:sldMk cId="3265103520" sldId="276"/>
            <ac:picMk id="3076" creationId="{0CA7C715-6B2A-391A-0E53-0B4BA90215EA}"/>
          </ac:picMkLst>
        </pc:picChg>
        <pc:cxnChg chg="add mod">
          <ac:chgData name="Anthony Israel" userId="11d57f2aa88d4529" providerId="LiveId" clId="{FD627F7F-1CAF-47C5-924A-A87BA71636E0}" dt="2023-08-19T19:38:10.572" v="3329" actId="1582"/>
          <ac:cxnSpMkLst>
            <pc:docMk/>
            <pc:sldMk cId="3265103520" sldId="276"/>
            <ac:cxnSpMk id="17" creationId="{FB25D10C-300C-DBEF-87DA-02B4EDA18D33}"/>
          </ac:cxnSpMkLst>
        </pc:cxnChg>
        <pc:cxnChg chg="add mod">
          <ac:chgData name="Anthony Israel" userId="11d57f2aa88d4529" providerId="LiveId" clId="{FD627F7F-1CAF-47C5-924A-A87BA71636E0}" dt="2023-08-19T19:52:37.021" v="3924" actId="14100"/>
          <ac:cxnSpMkLst>
            <pc:docMk/>
            <pc:sldMk cId="3265103520" sldId="276"/>
            <ac:cxnSpMk id="18" creationId="{9E6A9BDD-D554-74D6-5A1D-CA4EE0F42331}"/>
          </ac:cxnSpMkLst>
        </pc:cxnChg>
      </pc:sldChg>
      <pc:sldChg chg="addSp modSp add del mod ord modAnim">
        <pc:chgData name="Anthony Israel" userId="11d57f2aa88d4529" providerId="LiveId" clId="{FD627F7F-1CAF-47C5-924A-A87BA71636E0}" dt="2023-08-19T23:16:05.665" v="12831" actId="2696"/>
        <pc:sldMkLst>
          <pc:docMk/>
          <pc:sldMk cId="2226690355" sldId="277"/>
        </pc:sldMkLst>
        <pc:spChg chg="add mod">
          <ac:chgData name="Anthony Israel" userId="11d57f2aa88d4529" providerId="LiveId" clId="{FD627F7F-1CAF-47C5-924A-A87BA71636E0}" dt="2023-08-19T19:43:11.243" v="3474" actId="208"/>
          <ac:spMkLst>
            <pc:docMk/>
            <pc:sldMk cId="2226690355" sldId="277"/>
            <ac:spMk id="3" creationId="{F34D4857-719A-110E-9B19-0CFF329B7891}"/>
          </ac:spMkLst>
        </pc:spChg>
        <pc:spChg chg="add mod">
          <ac:chgData name="Anthony Israel" userId="11d57f2aa88d4529" providerId="LiveId" clId="{FD627F7F-1CAF-47C5-924A-A87BA71636E0}" dt="2023-08-19T19:43:16.523" v="3499" actId="1036"/>
          <ac:spMkLst>
            <pc:docMk/>
            <pc:sldMk cId="2226690355" sldId="277"/>
            <ac:spMk id="4" creationId="{73809177-EE8E-A55D-1472-1F2D15E40E52}"/>
          </ac:spMkLst>
        </pc:spChg>
        <pc:spChg chg="mod">
          <ac:chgData name="Anthony Israel" userId="11d57f2aa88d4529" providerId="LiveId" clId="{FD627F7F-1CAF-47C5-924A-A87BA71636E0}" dt="2023-08-19T19:52:02.998" v="3900" actId="20577"/>
          <ac:spMkLst>
            <pc:docMk/>
            <pc:sldMk cId="2226690355" sldId="277"/>
            <ac:spMk id="5" creationId="{45FC1304-2D2B-2C48-0E5B-3F93903412C5}"/>
          </ac:spMkLst>
        </pc:spChg>
        <pc:spChg chg="add mod">
          <ac:chgData name="Anthony Israel" userId="11d57f2aa88d4529" providerId="LiveId" clId="{FD627F7F-1CAF-47C5-924A-A87BA71636E0}" dt="2023-08-19T19:43:25.733" v="3576" actId="1035"/>
          <ac:spMkLst>
            <pc:docMk/>
            <pc:sldMk cId="2226690355" sldId="277"/>
            <ac:spMk id="6" creationId="{CF6DCAD1-0062-419E-9E3B-F408249CCF15}"/>
          </ac:spMkLst>
        </pc:spChg>
        <pc:spChg chg="add mod">
          <ac:chgData name="Anthony Israel" userId="11d57f2aa88d4529" providerId="LiveId" clId="{FD627F7F-1CAF-47C5-924A-A87BA71636E0}" dt="2023-08-19T19:43:31.985" v="3639" actId="1036"/>
          <ac:spMkLst>
            <pc:docMk/>
            <pc:sldMk cId="2226690355" sldId="277"/>
            <ac:spMk id="7" creationId="{91BF6B89-47C3-F419-1568-0FD68B5825DA}"/>
          </ac:spMkLst>
        </pc:spChg>
        <pc:spChg chg="add mod">
          <ac:chgData name="Anthony Israel" userId="11d57f2aa88d4529" providerId="LiveId" clId="{FD627F7F-1CAF-47C5-924A-A87BA71636E0}" dt="2023-08-19T19:46:04.889" v="3644" actId="13822"/>
          <ac:spMkLst>
            <pc:docMk/>
            <pc:sldMk cId="2226690355" sldId="277"/>
            <ac:spMk id="9" creationId="{537AFFE1-58B1-6FA8-E30E-68EFCBAA40E3}"/>
          </ac:spMkLst>
        </pc:spChg>
        <pc:spChg chg="add mod ord">
          <ac:chgData name="Anthony Israel" userId="11d57f2aa88d4529" providerId="LiveId" clId="{FD627F7F-1CAF-47C5-924A-A87BA71636E0}" dt="2023-08-19T19:46:49.689" v="3653" actId="167"/>
          <ac:spMkLst>
            <pc:docMk/>
            <pc:sldMk cId="2226690355" sldId="277"/>
            <ac:spMk id="10" creationId="{C2D0C666-CB53-4539-0683-0E7AA1362928}"/>
          </ac:spMkLst>
        </pc:spChg>
        <pc:picChg chg="mod">
          <ac:chgData name="Anthony Israel" userId="11d57f2aa88d4529" providerId="LiveId" clId="{FD627F7F-1CAF-47C5-924A-A87BA71636E0}" dt="2023-08-19T19:52:08.306" v="3920" actId="1035"/>
          <ac:picMkLst>
            <pc:docMk/>
            <pc:sldMk cId="2226690355" sldId="277"/>
            <ac:picMk id="8" creationId="{E2EFA073-CFB7-8646-A052-E73584F6A746}"/>
          </ac:picMkLst>
        </pc:picChg>
        <pc:picChg chg="mod ord">
          <ac:chgData name="Anthony Israel" userId="11d57f2aa88d4529" providerId="LiveId" clId="{FD627F7F-1CAF-47C5-924A-A87BA71636E0}" dt="2023-08-19T19:47:02.027" v="3656" actId="167"/>
          <ac:picMkLst>
            <pc:docMk/>
            <pc:sldMk cId="2226690355" sldId="277"/>
            <ac:picMk id="11" creationId="{41F93B72-7F59-9E36-E911-D852929806FF}"/>
          </ac:picMkLst>
        </pc:picChg>
        <pc:cxnChg chg="mod">
          <ac:chgData name="Anthony Israel" userId="11d57f2aa88d4529" providerId="LiveId" clId="{FD627F7F-1CAF-47C5-924A-A87BA71636E0}" dt="2023-08-19T19:52:14.023" v="3921" actId="14100"/>
          <ac:cxnSpMkLst>
            <pc:docMk/>
            <pc:sldMk cId="2226690355" sldId="277"/>
            <ac:cxnSpMk id="17" creationId="{FB25D10C-300C-DBEF-87DA-02B4EDA18D33}"/>
          </ac:cxnSpMkLst>
        </pc:cxnChg>
        <pc:cxnChg chg="mod">
          <ac:chgData name="Anthony Israel" userId="11d57f2aa88d4529" providerId="LiveId" clId="{FD627F7F-1CAF-47C5-924A-A87BA71636E0}" dt="2023-08-19T19:52:28.166" v="3923" actId="14100"/>
          <ac:cxnSpMkLst>
            <pc:docMk/>
            <pc:sldMk cId="2226690355" sldId="277"/>
            <ac:cxnSpMk id="18" creationId="{9E6A9BDD-D554-74D6-5A1D-CA4EE0F42331}"/>
          </ac:cxnSpMkLst>
        </pc:cxnChg>
      </pc:sldChg>
      <pc:sldChg chg="add">
        <pc:chgData name="Anthony Israel" userId="11d57f2aa88d4529" providerId="LiveId" clId="{FD627F7F-1CAF-47C5-924A-A87BA71636E0}" dt="2023-08-19T23:16:14.684" v="12832"/>
        <pc:sldMkLst>
          <pc:docMk/>
          <pc:sldMk cId="3030239494" sldId="277"/>
        </pc:sldMkLst>
      </pc:sldChg>
      <pc:sldChg chg="modSp add del mod ord">
        <pc:chgData name="Anthony Israel" userId="11d57f2aa88d4529" providerId="LiveId" clId="{FD627F7F-1CAF-47C5-924A-A87BA71636E0}" dt="2023-08-19T23:16:05.665" v="12831" actId="2696"/>
        <pc:sldMkLst>
          <pc:docMk/>
          <pc:sldMk cId="1227671212" sldId="278"/>
        </pc:sldMkLst>
        <pc:spChg chg="mod">
          <ac:chgData name="Anthony Israel" userId="11d57f2aa88d4529" providerId="LiveId" clId="{FD627F7F-1CAF-47C5-924A-A87BA71636E0}" dt="2023-08-19T19:54:13.213" v="3981" actId="20577"/>
          <ac:spMkLst>
            <pc:docMk/>
            <pc:sldMk cId="1227671212" sldId="278"/>
            <ac:spMk id="2" creationId="{C58524DF-01D2-C91F-4DED-34A3EF50EF09}"/>
          </ac:spMkLst>
        </pc:spChg>
      </pc:sldChg>
      <pc:sldChg chg="add">
        <pc:chgData name="Anthony Israel" userId="11d57f2aa88d4529" providerId="LiveId" clId="{FD627F7F-1CAF-47C5-924A-A87BA71636E0}" dt="2023-08-19T23:16:14.684" v="12832"/>
        <pc:sldMkLst>
          <pc:docMk/>
          <pc:sldMk cId="3213096006" sldId="278"/>
        </pc:sldMkLst>
      </pc:sldChg>
      <pc:sldChg chg="modSp new del mod">
        <pc:chgData name="Anthony Israel" userId="11d57f2aa88d4529" providerId="LiveId" clId="{FD627F7F-1CAF-47C5-924A-A87BA71636E0}" dt="2023-08-19T19:53:57.754" v="3965" actId="47"/>
        <pc:sldMkLst>
          <pc:docMk/>
          <pc:sldMk cId="4053397223" sldId="278"/>
        </pc:sldMkLst>
        <pc:spChg chg="mod">
          <ac:chgData name="Anthony Israel" userId="11d57f2aa88d4529" providerId="LiveId" clId="{FD627F7F-1CAF-47C5-924A-A87BA71636E0}" dt="2023-08-19T19:53:41.482" v="3952" actId="20577"/>
          <ac:spMkLst>
            <pc:docMk/>
            <pc:sldMk cId="4053397223" sldId="278"/>
            <ac:spMk id="2" creationId="{BC993996-5697-6891-FCA6-0C0A44441986}"/>
          </ac:spMkLst>
        </pc:spChg>
        <pc:spChg chg="mod">
          <ac:chgData name="Anthony Israel" userId="11d57f2aa88d4529" providerId="LiveId" clId="{FD627F7F-1CAF-47C5-924A-A87BA71636E0}" dt="2023-08-19T19:53:56.702" v="3964" actId="20577"/>
          <ac:spMkLst>
            <pc:docMk/>
            <pc:sldMk cId="4053397223" sldId="278"/>
            <ac:spMk id="3" creationId="{CCD7003E-236A-8DC9-433A-D2A94A76CC70}"/>
          </ac:spMkLst>
        </pc:spChg>
      </pc:sldChg>
      <pc:sldChg chg="modSp add del mod ord">
        <pc:chgData name="Anthony Israel" userId="11d57f2aa88d4529" providerId="LiveId" clId="{FD627F7F-1CAF-47C5-924A-A87BA71636E0}" dt="2023-08-19T23:16:05.665" v="12831" actId="2696"/>
        <pc:sldMkLst>
          <pc:docMk/>
          <pc:sldMk cId="470947278" sldId="279"/>
        </pc:sldMkLst>
        <pc:spChg chg="mod">
          <ac:chgData name="Anthony Israel" userId="11d57f2aa88d4529" providerId="LiveId" clId="{FD627F7F-1CAF-47C5-924A-A87BA71636E0}" dt="2023-08-19T19:54:26.229" v="3990" actId="20577"/>
          <ac:spMkLst>
            <pc:docMk/>
            <pc:sldMk cId="470947278" sldId="279"/>
            <ac:spMk id="2" creationId="{C58524DF-01D2-C91F-4DED-34A3EF50EF09}"/>
          </ac:spMkLst>
        </pc:spChg>
      </pc:sldChg>
      <pc:sldChg chg="add">
        <pc:chgData name="Anthony Israel" userId="11d57f2aa88d4529" providerId="LiveId" clId="{FD627F7F-1CAF-47C5-924A-A87BA71636E0}" dt="2023-08-19T23:16:14.684" v="12832"/>
        <pc:sldMkLst>
          <pc:docMk/>
          <pc:sldMk cId="1466965141" sldId="279"/>
        </pc:sldMkLst>
      </pc:sldChg>
      <pc:sldChg chg="modSp add del mod ord">
        <pc:chgData name="Anthony Israel" userId="11d57f2aa88d4529" providerId="LiveId" clId="{FD627F7F-1CAF-47C5-924A-A87BA71636E0}" dt="2023-08-19T23:16:05.665" v="12831" actId="2696"/>
        <pc:sldMkLst>
          <pc:docMk/>
          <pc:sldMk cId="1932963678" sldId="280"/>
        </pc:sldMkLst>
        <pc:spChg chg="mod">
          <ac:chgData name="Anthony Israel" userId="11d57f2aa88d4529" providerId="LiveId" clId="{FD627F7F-1CAF-47C5-924A-A87BA71636E0}" dt="2023-08-19T19:54:44.275" v="4007" actId="20577"/>
          <ac:spMkLst>
            <pc:docMk/>
            <pc:sldMk cId="1932963678" sldId="280"/>
            <ac:spMk id="2" creationId="{C58524DF-01D2-C91F-4DED-34A3EF50EF09}"/>
          </ac:spMkLst>
        </pc:spChg>
      </pc:sldChg>
      <pc:sldChg chg="add">
        <pc:chgData name="Anthony Israel" userId="11d57f2aa88d4529" providerId="LiveId" clId="{FD627F7F-1CAF-47C5-924A-A87BA71636E0}" dt="2023-08-19T23:16:14.684" v="12832"/>
        <pc:sldMkLst>
          <pc:docMk/>
          <pc:sldMk cId="2675598407" sldId="280"/>
        </pc:sldMkLst>
      </pc:sldChg>
      <pc:sldChg chg="add">
        <pc:chgData name="Anthony Israel" userId="11d57f2aa88d4529" providerId="LiveId" clId="{FD627F7F-1CAF-47C5-924A-A87BA71636E0}" dt="2023-08-19T23:16:14.684" v="12832"/>
        <pc:sldMkLst>
          <pc:docMk/>
          <pc:sldMk cId="1438773513" sldId="281"/>
        </pc:sldMkLst>
      </pc:sldChg>
      <pc:sldChg chg="addSp delSp modSp new del mod ord modAnim">
        <pc:chgData name="Anthony Israel" userId="11d57f2aa88d4529" providerId="LiveId" clId="{FD627F7F-1CAF-47C5-924A-A87BA71636E0}" dt="2023-08-19T23:16:05.665" v="12831" actId="2696"/>
        <pc:sldMkLst>
          <pc:docMk/>
          <pc:sldMk cId="2065020900" sldId="281"/>
        </pc:sldMkLst>
        <pc:spChg chg="mod">
          <ac:chgData name="Anthony Israel" userId="11d57f2aa88d4529" providerId="LiveId" clId="{FD627F7F-1CAF-47C5-924A-A87BA71636E0}" dt="2023-08-19T19:56:59.479" v="4093" actId="20577"/>
          <ac:spMkLst>
            <pc:docMk/>
            <pc:sldMk cId="2065020900" sldId="281"/>
            <ac:spMk id="2" creationId="{70423068-DCE5-7CD1-04F7-C8593F5BFBE3}"/>
          </ac:spMkLst>
        </pc:spChg>
        <pc:spChg chg="mod">
          <ac:chgData name="Anthony Israel" userId="11d57f2aa88d4529" providerId="LiveId" clId="{FD627F7F-1CAF-47C5-924A-A87BA71636E0}" dt="2023-08-19T20:02:35.770" v="5017" actId="20577"/>
          <ac:spMkLst>
            <pc:docMk/>
            <pc:sldMk cId="2065020900" sldId="281"/>
            <ac:spMk id="3" creationId="{A865C638-61E6-9C17-5BFF-C0058D016AD8}"/>
          </ac:spMkLst>
        </pc:spChg>
        <pc:spChg chg="del">
          <ac:chgData name="Anthony Israel" userId="11d57f2aa88d4529" providerId="LiveId" clId="{FD627F7F-1CAF-47C5-924A-A87BA71636E0}" dt="2023-08-19T19:56:21.304" v="4039"/>
          <ac:spMkLst>
            <pc:docMk/>
            <pc:sldMk cId="2065020900" sldId="281"/>
            <ac:spMk id="4" creationId="{A6EAF475-A912-67AA-4A41-CAED86EBA815}"/>
          </ac:spMkLst>
        </pc:spChg>
        <pc:picChg chg="add mod">
          <ac:chgData name="Anthony Israel" userId="11d57f2aa88d4529" providerId="LiveId" clId="{FD627F7F-1CAF-47C5-924A-A87BA71636E0}" dt="2023-08-19T19:56:21.304" v="4039"/>
          <ac:picMkLst>
            <pc:docMk/>
            <pc:sldMk cId="2065020900" sldId="281"/>
            <ac:picMk id="5" creationId="{00CAC1EC-3FF9-BBB8-1E94-5961E860C420}"/>
          </ac:picMkLst>
        </pc:picChg>
      </pc:sldChg>
      <pc:sldChg chg="addSp delSp modSp new del mod ord modClrScheme modAnim chgLayout">
        <pc:chgData name="Anthony Israel" userId="11d57f2aa88d4529" providerId="LiveId" clId="{FD627F7F-1CAF-47C5-924A-A87BA71636E0}" dt="2023-08-19T23:16:05.665" v="12831" actId="2696"/>
        <pc:sldMkLst>
          <pc:docMk/>
          <pc:sldMk cId="2148297405" sldId="282"/>
        </pc:sldMkLst>
        <pc:spChg chg="mod ord">
          <ac:chgData name="Anthony Israel" userId="11d57f2aa88d4529" providerId="LiveId" clId="{FD627F7F-1CAF-47C5-924A-A87BA71636E0}" dt="2023-08-19T20:03:22.068" v="5063" actId="700"/>
          <ac:spMkLst>
            <pc:docMk/>
            <pc:sldMk cId="2148297405" sldId="282"/>
            <ac:spMk id="2" creationId="{EC967059-8A59-BC92-7E3B-3855CE68AA95}"/>
          </ac:spMkLst>
        </pc:spChg>
        <pc:spChg chg="del mod ord">
          <ac:chgData name="Anthony Israel" userId="11d57f2aa88d4529" providerId="LiveId" clId="{FD627F7F-1CAF-47C5-924A-A87BA71636E0}" dt="2023-08-19T20:03:22.068" v="5063" actId="700"/>
          <ac:spMkLst>
            <pc:docMk/>
            <pc:sldMk cId="2148297405" sldId="282"/>
            <ac:spMk id="3" creationId="{922D4341-D05A-6C66-9E5F-653374B70FD4}"/>
          </ac:spMkLst>
        </pc:spChg>
        <pc:spChg chg="del mod ord">
          <ac:chgData name="Anthony Israel" userId="11d57f2aa88d4529" providerId="LiveId" clId="{FD627F7F-1CAF-47C5-924A-A87BA71636E0}" dt="2023-08-19T20:03:22.068" v="5063" actId="700"/>
          <ac:spMkLst>
            <pc:docMk/>
            <pc:sldMk cId="2148297405" sldId="282"/>
            <ac:spMk id="4" creationId="{0231C20C-2F00-1962-53F1-ADD10BD31869}"/>
          </ac:spMkLst>
        </pc:spChg>
        <pc:spChg chg="add mod ord">
          <ac:chgData name="Anthony Israel" userId="11d57f2aa88d4529" providerId="LiveId" clId="{FD627F7F-1CAF-47C5-924A-A87BA71636E0}" dt="2023-08-19T20:11:00.866" v="5805" actId="27636"/>
          <ac:spMkLst>
            <pc:docMk/>
            <pc:sldMk cId="2148297405" sldId="282"/>
            <ac:spMk id="5" creationId="{7064B53B-E27E-321C-9482-1298792D8F99}"/>
          </ac:spMkLst>
        </pc:spChg>
        <pc:spChg chg="add del mod ord">
          <ac:chgData name="Anthony Israel" userId="11d57f2aa88d4529" providerId="LiveId" clId="{FD627F7F-1CAF-47C5-924A-A87BA71636E0}" dt="2023-08-19T20:04:30.730" v="5084"/>
          <ac:spMkLst>
            <pc:docMk/>
            <pc:sldMk cId="2148297405" sldId="282"/>
            <ac:spMk id="6" creationId="{20FEB5AF-BCF3-9A6A-0BD6-5E741ACECE6F}"/>
          </ac:spMkLst>
        </pc:spChg>
        <pc:spChg chg="add mod ord">
          <ac:chgData name="Anthony Israel" userId="11d57f2aa88d4529" providerId="LiveId" clId="{FD627F7F-1CAF-47C5-924A-A87BA71636E0}" dt="2023-08-19T20:11:40.130" v="5907" actId="14100"/>
          <ac:spMkLst>
            <pc:docMk/>
            <pc:sldMk cId="2148297405" sldId="282"/>
            <ac:spMk id="7" creationId="{0B0CC240-F82B-F652-EA27-45AFEC4D6B32}"/>
          </ac:spMkLst>
        </pc:spChg>
        <pc:spChg chg="add mod ord">
          <ac:chgData name="Anthony Israel" userId="11d57f2aa88d4529" providerId="LiveId" clId="{FD627F7F-1CAF-47C5-924A-A87BA71636E0}" dt="2023-08-19T20:10:33.502" v="5787" actId="5793"/>
          <ac:spMkLst>
            <pc:docMk/>
            <pc:sldMk cId="2148297405" sldId="282"/>
            <ac:spMk id="8" creationId="{8FD8BDC8-651B-0D50-7598-04E50D7859B4}"/>
          </ac:spMkLst>
        </pc:spChg>
        <pc:spChg chg="add mod">
          <ac:chgData name="Anthony Israel" userId="11d57f2aa88d4529" providerId="LiveId" clId="{FD627F7F-1CAF-47C5-924A-A87BA71636E0}" dt="2023-08-19T20:23:26.372" v="5996" actId="207"/>
          <ac:spMkLst>
            <pc:docMk/>
            <pc:sldMk cId="2148297405" sldId="282"/>
            <ac:spMk id="9" creationId="{48261B65-17DA-5DFD-6C7E-CA5C360FF65A}"/>
          </ac:spMkLst>
        </pc:spChg>
        <pc:spChg chg="add mod">
          <ac:chgData name="Anthony Israel" userId="11d57f2aa88d4529" providerId="LiveId" clId="{FD627F7F-1CAF-47C5-924A-A87BA71636E0}" dt="2023-08-19T20:23:33.584" v="5998" actId="1076"/>
          <ac:spMkLst>
            <pc:docMk/>
            <pc:sldMk cId="2148297405" sldId="282"/>
            <ac:spMk id="10" creationId="{76B7D2A8-19E0-C591-0F12-3A5F78BAA817}"/>
          </ac:spMkLst>
        </pc:spChg>
        <pc:picChg chg="add mod">
          <ac:chgData name="Anthony Israel" userId="11d57f2aa88d4529" providerId="LiveId" clId="{FD627F7F-1CAF-47C5-924A-A87BA71636E0}" dt="2023-08-19T20:12:03.198" v="5910" actId="14100"/>
          <ac:picMkLst>
            <pc:docMk/>
            <pc:sldMk cId="2148297405" sldId="282"/>
            <ac:picMk id="4098" creationId="{DC1D786C-4149-EEB2-8C74-BF859D1DE69E}"/>
          </ac:picMkLst>
        </pc:picChg>
        <pc:picChg chg="add mod">
          <ac:chgData name="Anthony Israel" userId="11d57f2aa88d4529" providerId="LiveId" clId="{FD627F7F-1CAF-47C5-924A-A87BA71636E0}" dt="2023-08-19T20:07:00.190" v="5391" actId="1035"/>
          <ac:picMkLst>
            <pc:docMk/>
            <pc:sldMk cId="2148297405" sldId="282"/>
            <ac:picMk id="4100" creationId="{F15C9C29-4B13-37AC-D240-1443826D0D31}"/>
          </ac:picMkLst>
        </pc:picChg>
        <pc:picChg chg="add mod">
          <ac:chgData name="Anthony Israel" userId="11d57f2aa88d4529" providerId="LiveId" clId="{FD627F7F-1CAF-47C5-924A-A87BA71636E0}" dt="2023-08-19T20:07:03.737" v="5393" actId="1076"/>
          <ac:picMkLst>
            <pc:docMk/>
            <pc:sldMk cId="2148297405" sldId="282"/>
            <ac:picMk id="4102" creationId="{F478002E-F172-5731-A92A-A9C94587F3BC}"/>
          </ac:picMkLst>
        </pc:picChg>
        <pc:picChg chg="add mod">
          <ac:chgData name="Anthony Israel" userId="11d57f2aa88d4529" providerId="LiveId" clId="{FD627F7F-1CAF-47C5-924A-A87BA71636E0}" dt="2023-08-19T20:17:07.917" v="5916" actId="14100"/>
          <ac:picMkLst>
            <pc:docMk/>
            <pc:sldMk cId="2148297405" sldId="282"/>
            <ac:picMk id="4104" creationId="{34A7E854-E533-47EC-FA71-B83A879A5916}"/>
          </ac:picMkLst>
        </pc:picChg>
        <pc:picChg chg="add mod">
          <ac:chgData name="Anthony Israel" userId="11d57f2aa88d4529" providerId="LiveId" clId="{FD627F7F-1CAF-47C5-924A-A87BA71636E0}" dt="2023-08-19T20:18:22.300" v="5921" actId="1076"/>
          <ac:picMkLst>
            <pc:docMk/>
            <pc:sldMk cId="2148297405" sldId="282"/>
            <ac:picMk id="4106" creationId="{5A835894-A07D-89FD-10FF-C5FD89DD2D7B}"/>
          </ac:picMkLst>
        </pc:picChg>
        <pc:picChg chg="add mod">
          <ac:chgData name="Anthony Israel" userId="11d57f2aa88d4529" providerId="LiveId" clId="{FD627F7F-1CAF-47C5-924A-A87BA71636E0}" dt="2023-08-19T20:18:32.581" v="5924" actId="167"/>
          <ac:picMkLst>
            <pc:docMk/>
            <pc:sldMk cId="2148297405" sldId="282"/>
            <ac:picMk id="4108" creationId="{9EFAB71C-A5D0-60A2-8E7E-3E7ED0F397F7}"/>
          </ac:picMkLst>
        </pc:picChg>
      </pc:sldChg>
      <pc:sldChg chg="add">
        <pc:chgData name="Anthony Israel" userId="11d57f2aa88d4529" providerId="LiveId" clId="{FD627F7F-1CAF-47C5-924A-A87BA71636E0}" dt="2023-08-19T23:16:14.684" v="12832"/>
        <pc:sldMkLst>
          <pc:docMk/>
          <pc:sldMk cId="3195974608" sldId="282"/>
        </pc:sldMkLst>
      </pc:sldChg>
      <pc:sldChg chg="addSp delSp modSp new del mod ord">
        <pc:chgData name="Anthony Israel" userId="11d57f2aa88d4529" providerId="LiveId" clId="{FD627F7F-1CAF-47C5-924A-A87BA71636E0}" dt="2023-08-19T23:16:05.665" v="12831" actId="2696"/>
        <pc:sldMkLst>
          <pc:docMk/>
          <pc:sldMk cId="2850603418" sldId="283"/>
        </pc:sldMkLst>
        <pc:spChg chg="mod">
          <ac:chgData name="Anthony Israel" userId="11d57f2aa88d4529" providerId="LiveId" clId="{FD627F7F-1CAF-47C5-924A-A87BA71636E0}" dt="2023-08-19T20:22:05.751" v="5962" actId="20577"/>
          <ac:spMkLst>
            <pc:docMk/>
            <pc:sldMk cId="2850603418" sldId="283"/>
            <ac:spMk id="2" creationId="{2DC06345-082A-DF15-5736-FCE235771D3D}"/>
          </ac:spMkLst>
        </pc:spChg>
        <pc:spChg chg="mod">
          <ac:chgData name="Anthony Israel" userId="11d57f2aa88d4529" providerId="LiveId" clId="{FD627F7F-1CAF-47C5-924A-A87BA71636E0}" dt="2023-08-19T20:31:37.627" v="6503" actId="20577"/>
          <ac:spMkLst>
            <pc:docMk/>
            <pc:sldMk cId="2850603418" sldId="283"/>
            <ac:spMk id="3" creationId="{34503806-782A-4A03-35CF-14E277AC659E}"/>
          </ac:spMkLst>
        </pc:spChg>
        <pc:spChg chg="del">
          <ac:chgData name="Anthony Israel" userId="11d57f2aa88d4529" providerId="LiveId" clId="{FD627F7F-1CAF-47C5-924A-A87BA71636E0}" dt="2023-08-19T20:22:54.032" v="5963"/>
          <ac:spMkLst>
            <pc:docMk/>
            <pc:sldMk cId="2850603418" sldId="283"/>
            <ac:spMk id="4" creationId="{69C84AA8-391C-82B0-5D80-69EB5EA1B561}"/>
          </ac:spMkLst>
        </pc:spChg>
        <pc:spChg chg="add del mod">
          <ac:chgData name="Anthony Israel" userId="11d57f2aa88d4529" providerId="LiveId" clId="{FD627F7F-1CAF-47C5-924A-A87BA71636E0}" dt="2023-08-19T20:32:46.389" v="6505" actId="22"/>
          <ac:spMkLst>
            <pc:docMk/>
            <pc:sldMk cId="2850603418" sldId="283"/>
            <ac:spMk id="5" creationId="{2373EBF1-CA9C-A169-F72F-8EE1B7B232DB}"/>
          </ac:spMkLst>
        </pc:spChg>
        <pc:spChg chg="add mod">
          <ac:chgData name="Anthony Israel" userId="11d57f2aa88d4529" providerId="LiveId" clId="{FD627F7F-1CAF-47C5-924A-A87BA71636E0}" dt="2023-08-19T20:33:56.983" v="6513" actId="1038"/>
          <ac:spMkLst>
            <pc:docMk/>
            <pc:sldMk cId="2850603418" sldId="283"/>
            <ac:spMk id="8" creationId="{09C05DB8-4C76-B128-1115-4428F4CA148C}"/>
          </ac:spMkLst>
        </pc:spChg>
        <pc:picChg chg="add mod ord">
          <ac:chgData name="Anthony Israel" userId="11d57f2aa88d4529" providerId="LiveId" clId="{FD627F7F-1CAF-47C5-924A-A87BA71636E0}" dt="2023-08-19T20:32:46.389" v="6505" actId="22"/>
          <ac:picMkLst>
            <pc:docMk/>
            <pc:sldMk cId="2850603418" sldId="283"/>
            <ac:picMk id="7" creationId="{F5FEE1D8-1715-8619-638D-2F1811730242}"/>
          </ac:picMkLst>
        </pc:picChg>
        <pc:picChg chg="add del mod">
          <ac:chgData name="Anthony Israel" userId="11d57f2aa88d4529" providerId="LiveId" clId="{FD627F7F-1CAF-47C5-924A-A87BA71636E0}" dt="2023-08-19T20:24:54.841" v="6001" actId="478"/>
          <ac:picMkLst>
            <pc:docMk/>
            <pc:sldMk cId="2850603418" sldId="283"/>
            <ac:picMk id="7170" creationId="{9B3E07FA-FF1C-EE41-1F31-42C46013243C}"/>
          </ac:picMkLst>
        </pc:picChg>
        <pc:picChg chg="add del mod">
          <ac:chgData name="Anthony Israel" userId="11d57f2aa88d4529" providerId="LiveId" clId="{FD627F7F-1CAF-47C5-924A-A87BA71636E0}" dt="2023-08-19T20:32:44.458" v="6504" actId="478"/>
          <ac:picMkLst>
            <pc:docMk/>
            <pc:sldMk cId="2850603418" sldId="283"/>
            <ac:picMk id="7172" creationId="{43708396-0535-E96D-CBF4-76C78C94A5CF}"/>
          </ac:picMkLst>
        </pc:picChg>
      </pc:sldChg>
      <pc:sldChg chg="add">
        <pc:chgData name="Anthony Israel" userId="11d57f2aa88d4529" providerId="LiveId" clId="{FD627F7F-1CAF-47C5-924A-A87BA71636E0}" dt="2023-08-19T23:16:14.684" v="12832"/>
        <pc:sldMkLst>
          <pc:docMk/>
          <pc:sldMk cId="3507836305" sldId="283"/>
        </pc:sldMkLst>
      </pc:sldChg>
      <pc:sldChg chg="add">
        <pc:chgData name="Anthony Israel" userId="11d57f2aa88d4529" providerId="LiveId" clId="{FD627F7F-1CAF-47C5-924A-A87BA71636E0}" dt="2023-08-19T23:16:14.684" v="12832"/>
        <pc:sldMkLst>
          <pc:docMk/>
          <pc:sldMk cId="1580883521" sldId="284"/>
        </pc:sldMkLst>
      </pc:sldChg>
      <pc:sldChg chg="addSp delSp modSp new del mod ord modAnim">
        <pc:chgData name="Anthony Israel" userId="11d57f2aa88d4529" providerId="LiveId" clId="{FD627F7F-1CAF-47C5-924A-A87BA71636E0}" dt="2023-08-19T23:16:05.665" v="12831" actId="2696"/>
        <pc:sldMkLst>
          <pc:docMk/>
          <pc:sldMk cId="4149062579" sldId="284"/>
        </pc:sldMkLst>
        <pc:spChg chg="mod">
          <ac:chgData name="Anthony Israel" userId="11d57f2aa88d4529" providerId="LiveId" clId="{FD627F7F-1CAF-47C5-924A-A87BA71636E0}" dt="2023-08-19T21:39:52.020" v="9112" actId="20577"/>
          <ac:spMkLst>
            <pc:docMk/>
            <pc:sldMk cId="4149062579" sldId="284"/>
            <ac:spMk id="2" creationId="{226EBE57-1EEE-0CD7-2C9F-246EDF082E9F}"/>
          </ac:spMkLst>
        </pc:spChg>
        <pc:spChg chg="mod">
          <ac:chgData name="Anthony Israel" userId="11d57f2aa88d4529" providerId="LiveId" clId="{FD627F7F-1CAF-47C5-924A-A87BA71636E0}" dt="2023-08-19T20:37:20.676" v="6768" actId="207"/>
          <ac:spMkLst>
            <pc:docMk/>
            <pc:sldMk cId="4149062579" sldId="284"/>
            <ac:spMk id="3" creationId="{E27E4995-9AFD-4BA3-2022-28671E1622CB}"/>
          </ac:spMkLst>
        </pc:spChg>
        <pc:spChg chg="del">
          <ac:chgData name="Anthony Israel" userId="11d57f2aa88d4529" providerId="LiveId" clId="{FD627F7F-1CAF-47C5-924A-A87BA71636E0}" dt="2023-08-19T20:35:37.266" v="6547" actId="22"/>
          <ac:spMkLst>
            <pc:docMk/>
            <pc:sldMk cId="4149062579" sldId="284"/>
            <ac:spMk id="4" creationId="{F236D3F3-816D-7F04-A151-F543D7C22EEE}"/>
          </ac:spMkLst>
        </pc:spChg>
        <pc:picChg chg="add mod ord">
          <ac:chgData name="Anthony Israel" userId="11d57f2aa88d4529" providerId="LiveId" clId="{FD627F7F-1CAF-47C5-924A-A87BA71636E0}" dt="2023-08-19T20:35:37.266" v="6547" actId="22"/>
          <ac:picMkLst>
            <pc:docMk/>
            <pc:sldMk cId="4149062579" sldId="284"/>
            <ac:picMk id="6" creationId="{E56D7323-253A-E5EF-1DEF-065E46587539}"/>
          </ac:picMkLst>
        </pc:picChg>
        <pc:picChg chg="add del">
          <ac:chgData name="Anthony Israel" userId="11d57f2aa88d4529" providerId="LiveId" clId="{FD627F7F-1CAF-47C5-924A-A87BA71636E0}" dt="2023-08-19T20:38:39.491" v="6772" actId="22"/>
          <ac:picMkLst>
            <pc:docMk/>
            <pc:sldMk cId="4149062579" sldId="284"/>
            <ac:picMk id="8" creationId="{ED3384DA-0111-2DCE-A976-B284DA7BC4E0}"/>
          </ac:picMkLst>
        </pc:picChg>
      </pc:sldChg>
      <pc:sldChg chg="addSp delSp modSp add del mod ord modAnim">
        <pc:chgData name="Anthony Israel" userId="11d57f2aa88d4529" providerId="LiveId" clId="{FD627F7F-1CAF-47C5-924A-A87BA71636E0}" dt="2023-08-19T23:16:05.665" v="12831" actId="2696"/>
        <pc:sldMkLst>
          <pc:docMk/>
          <pc:sldMk cId="1536344007" sldId="285"/>
        </pc:sldMkLst>
        <pc:spChg chg="mod">
          <ac:chgData name="Anthony Israel" userId="11d57f2aa88d4529" providerId="LiveId" clId="{FD627F7F-1CAF-47C5-924A-A87BA71636E0}" dt="2023-08-19T20:38:52.211" v="6806" actId="20577"/>
          <ac:spMkLst>
            <pc:docMk/>
            <pc:sldMk cId="1536344007" sldId="285"/>
            <ac:spMk id="2" creationId="{226EBE57-1EEE-0CD7-2C9F-246EDF082E9F}"/>
          </ac:spMkLst>
        </pc:spChg>
        <pc:spChg chg="mod">
          <ac:chgData name="Anthony Israel" userId="11d57f2aa88d4529" providerId="LiveId" clId="{FD627F7F-1CAF-47C5-924A-A87BA71636E0}" dt="2023-08-19T20:42:49.614" v="7109" actId="20577"/>
          <ac:spMkLst>
            <pc:docMk/>
            <pc:sldMk cId="1536344007" sldId="285"/>
            <ac:spMk id="3" creationId="{E27E4995-9AFD-4BA3-2022-28671E1622CB}"/>
          </ac:spMkLst>
        </pc:spChg>
        <pc:spChg chg="add del mod">
          <ac:chgData name="Anthony Israel" userId="11d57f2aa88d4529" providerId="LiveId" clId="{FD627F7F-1CAF-47C5-924A-A87BA71636E0}" dt="2023-08-19T20:39:02.173" v="6810" actId="22"/>
          <ac:spMkLst>
            <pc:docMk/>
            <pc:sldMk cId="1536344007" sldId="285"/>
            <ac:spMk id="5" creationId="{CCC23264-C956-0FC5-6A4C-0FD4AA142910}"/>
          </ac:spMkLst>
        </pc:spChg>
        <pc:picChg chg="del">
          <ac:chgData name="Anthony Israel" userId="11d57f2aa88d4529" providerId="LiveId" clId="{FD627F7F-1CAF-47C5-924A-A87BA71636E0}" dt="2023-08-19T20:38:54.179" v="6807" actId="478"/>
          <ac:picMkLst>
            <pc:docMk/>
            <pc:sldMk cId="1536344007" sldId="285"/>
            <ac:picMk id="6" creationId="{E56D7323-253A-E5EF-1DEF-065E46587539}"/>
          </ac:picMkLst>
        </pc:picChg>
        <pc:picChg chg="add mod ord">
          <ac:chgData name="Anthony Israel" userId="11d57f2aa88d4529" providerId="LiveId" clId="{FD627F7F-1CAF-47C5-924A-A87BA71636E0}" dt="2023-08-19T20:39:02.173" v="6810" actId="22"/>
          <ac:picMkLst>
            <pc:docMk/>
            <pc:sldMk cId="1536344007" sldId="285"/>
            <ac:picMk id="8" creationId="{DC23CC6C-D3ED-80FF-4381-0FE5FAA92706}"/>
          </ac:picMkLst>
        </pc:picChg>
        <pc:cxnChg chg="add mod">
          <ac:chgData name="Anthony Israel" userId="11d57f2aa88d4529" providerId="LiveId" clId="{FD627F7F-1CAF-47C5-924A-A87BA71636E0}" dt="2023-08-19T20:42:46.273" v="7099" actId="14100"/>
          <ac:cxnSpMkLst>
            <pc:docMk/>
            <pc:sldMk cId="1536344007" sldId="285"/>
            <ac:cxnSpMk id="10" creationId="{E677AC7B-530B-54DB-89DC-F1300E1DCB6E}"/>
          </ac:cxnSpMkLst>
        </pc:cxnChg>
        <pc:cxnChg chg="add mod">
          <ac:chgData name="Anthony Israel" userId="11d57f2aa88d4529" providerId="LiveId" clId="{FD627F7F-1CAF-47C5-924A-A87BA71636E0}" dt="2023-08-19T20:42:37.974" v="7097" actId="14100"/>
          <ac:cxnSpMkLst>
            <pc:docMk/>
            <pc:sldMk cId="1536344007" sldId="285"/>
            <ac:cxnSpMk id="13" creationId="{2DBA99A4-5491-8A99-33C8-14791EA90690}"/>
          </ac:cxnSpMkLst>
        </pc:cxnChg>
      </pc:sldChg>
      <pc:sldChg chg="add">
        <pc:chgData name="Anthony Israel" userId="11d57f2aa88d4529" providerId="LiveId" clId="{FD627F7F-1CAF-47C5-924A-A87BA71636E0}" dt="2023-08-19T23:16:14.684" v="12832"/>
        <pc:sldMkLst>
          <pc:docMk/>
          <pc:sldMk cId="3083741630" sldId="285"/>
        </pc:sldMkLst>
      </pc:sldChg>
      <pc:sldChg chg="addSp delSp modSp new del mod ord">
        <pc:chgData name="Anthony Israel" userId="11d57f2aa88d4529" providerId="LiveId" clId="{FD627F7F-1CAF-47C5-924A-A87BA71636E0}" dt="2023-08-19T23:16:05.665" v="12831" actId="2696"/>
        <pc:sldMkLst>
          <pc:docMk/>
          <pc:sldMk cId="1988800997" sldId="286"/>
        </pc:sldMkLst>
        <pc:spChg chg="mod">
          <ac:chgData name="Anthony Israel" userId="11d57f2aa88d4529" providerId="LiveId" clId="{FD627F7F-1CAF-47C5-924A-A87BA71636E0}" dt="2023-08-19T21:39:31.162" v="9105"/>
          <ac:spMkLst>
            <pc:docMk/>
            <pc:sldMk cId="1988800997" sldId="286"/>
            <ac:spMk id="2" creationId="{070C9EBB-1439-7526-8C7F-7F9042235B60}"/>
          </ac:spMkLst>
        </pc:spChg>
        <pc:spChg chg="mod">
          <ac:chgData name="Anthony Israel" userId="11d57f2aa88d4529" providerId="LiveId" clId="{FD627F7F-1CAF-47C5-924A-A87BA71636E0}" dt="2023-08-19T20:47:45.352" v="7378" actId="20577"/>
          <ac:spMkLst>
            <pc:docMk/>
            <pc:sldMk cId="1988800997" sldId="286"/>
            <ac:spMk id="3" creationId="{8B2CADC6-D596-B281-239E-049BDE458178}"/>
          </ac:spMkLst>
        </pc:spChg>
        <pc:spChg chg="del">
          <ac:chgData name="Anthony Israel" userId="11d57f2aa88d4529" providerId="LiveId" clId="{FD627F7F-1CAF-47C5-924A-A87BA71636E0}" dt="2023-08-19T20:44:20.795" v="7115" actId="22"/>
          <ac:spMkLst>
            <pc:docMk/>
            <pc:sldMk cId="1988800997" sldId="286"/>
            <ac:spMk id="4" creationId="{ACB69443-0311-5DCB-881A-326BEF3CC365}"/>
          </ac:spMkLst>
        </pc:spChg>
        <pc:picChg chg="add mod ord">
          <ac:chgData name="Anthony Israel" userId="11d57f2aa88d4529" providerId="LiveId" clId="{FD627F7F-1CAF-47C5-924A-A87BA71636E0}" dt="2023-08-19T20:44:20.795" v="7115" actId="22"/>
          <ac:picMkLst>
            <pc:docMk/>
            <pc:sldMk cId="1988800997" sldId="286"/>
            <ac:picMk id="6" creationId="{A7F1E9DB-49AC-2661-A583-19E1C6B8D66C}"/>
          </ac:picMkLst>
        </pc:picChg>
      </pc:sldChg>
      <pc:sldChg chg="add del">
        <pc:chgData name="Anthony Israel" userId="11d57f2aa88d4529" providerId="LiveId" clId="{FD627F7F-1CAF-47C5-924A-A87BA71636E0}" dt="2023-08-19T20:38:56.842" v="6809"/>
        <pc:sldMkLst>
          <pc:docMk/>
          <pc:sldMk cId="3144566858" sldId="286"/>
        </pc:sldMkLst>
      </pc:sldChg>
      <pc:sldChg chg="add">
        <pc:chgData name="Anthony Israel" userId="11d57f2aa88d4529" providerId="LiveId" clId="{FD627F7F-1CAF-47C5-924A-A87BA71636E0}" dt="2023-08-19T23:16:14.684" v="12832"/>
        <pc:sldMkLst>
          <pc:docMk/>
          <pc:sldMk cId="4131296265" sldId="286"/>
        </pc:sldMkLst>
      </pc:sldChg>
      <pc:sldChg chg="add">
        <pc:chgData name="Anthony Israel" userId="11d57f2aa88d4529" providerId="LiveId" clId="{FD627F7F-1CAF-47C5-924A-A87BA71636E0}" dt="2023-08-19T23:16:14.684" v="12832"/>
        <pc:sldMkLst>
          <pc:docMk/>
          <pc:sldMk cId="734935301" sldId="287"/>
        </pc:sldMkLst>
      </pc:sldChg>
      <pc:sldChg chg="addSp delSp modSp new del mod ord">
        <pc:chgData name="Anthony Israel" userId="11d57f2aa88d4529" providerId="LiveId" clId="{FD627F7F-1CAF-47C5-924A-A87BA71636E0}" dt="2023-08-19T23:16:05.665" v="12831" actId="2696"/>
        <pc:sldMkLst>
          <pc:docMk/>
          <pc:sldMk cId="1090417606" sldId="287"/>
        </pc:sldMkLst>
        <pc:spChg chg="mod">
          <ac:chgData name="Anthony Israel" userId="11d57f2aa88d4529" providerId="LiveId" clId="{FD627F7F-1CAF-47C5-924A-A87BA71636E0}" dt="2023-08-19T20:51:33.589" v="7416" actId="20577"/>
          <ac:spMkLst>
            <pc:docMk/>
            <pc:sldMk cId="1090417606" sldId="287"/>
            <ac:spMk id="2" creationId="{1973B9D6-2749-65C2-BCEB-0B12D53E168D}"/>
          </ac:spMkLst>
        </pc:spChg>
        <pc:spChg chg="mod">
          <ac:chgData name="Anthony Israel" userId="11d57f2aa88d4529" providerId="LiveId" clId="{FD627F7F-1CAF-47C5-924A-A87BA71636E0}" dt="2023-08-19T20:52:32.077" v="7631" actId="20577"/>
          <ac:spMkLst>
            <pc:docMk/>
            <pc:sldMk cId="1090417606" sldId="287"/>
            <ac:spMk id="3" creationId="{2FEDAFFE-C8F4-B3B4-C3CC-93253CA6821A}"/>
          </ac:spMkLst>
        </pc:spChg>
        <pc:spChg chg="del">
          <ac:chgData name="Anthony Israel" userId="11d57f2aa88d4529" providerId="LiveId" clId="{FD627F7F-1CAF-47C5-924A-A87BA71636E0}" dt="2023-08-19T20:50:42.491" v="7383"/>
          <ac:spMkLst>
            <pc:docMk/>
            <pc:sldMk cId="1090417606" sldId="287"/>
            <ac:spMk id="4" creationId="{397D5219-477C-BFE9-51D3-8D072EDCFD15}"/>
          </ac:spMkLst>
        </pc:spChg>
        <pc:spChg chg="add del mod">
          <ac:chgData name="Anthony Israel" userId="11d57f2aa88d4529" providerId="LiveId" clId="{FD627F7F-1CAF-47C5-924A-A87BA71636E0}" dt="2023-08-19T20:50:53.796" v="7385"/>
          <ac:spMkLst>
            <pc:docMk/>
            <pc:sldMk cId="1090417606" sldId="287"/>
            <ac:spMk id="5" creationId="{62D32812-9C6A-6844-BA62-967E29D74938}"/>
          </ac:spMkLst>
        </pc:spChg>
        <pc:picChg chg="add del mod">
          <ac:chgData name="Anthony Israel" userId="11d57f2aa88d4529" providerId="LiveId" clId="{FD627F7F-1CAF-47C5-924A-A87BA71636E0}" dt="2023-08-19T20:50:53.049" v="7384" actId="478"/>
          <ac:picMkLst>
            <pc:docMk/>
            <pc:sldMk cId="1090417606" sldId="287"/>
            <ac:picMk id="8194" creationId="{AB21C42B-4881-DC21-71A4-F06A672C3EC6}"/>
          </ac:picMkLst>
        </pc:picChg>
        <pc:picChg chg="add mod">
          <ac:chgData name="Anthony Israel" userId="11d57f2aa88d4529" providerId="LiveId" clId="{FD627F7F-1CAF-47C5-924A-A87BA71636E0}" dt="2023-08-19T20:50:53.796" v="7385"/>
          <ac:picMkLst>
            <pc:docMk/>
            <pc:sldMk cId="1090417606" sldId="287"/>
            <ac:picMk id="8196" creationId="{19B1A880-58A9-7761-9071-487F80131388}"/>
          </ac:picMkLst>
        </pc:picChg>
      </pc:sldChg>
      <pc:sldChg chg="add">
        <pc:chgData name="Anthony Israel" userId="11d57f2aa88d4529" providerId="LiveId" clId="{FD627F7F-1CAF-47C5-924A-A87BA71636E0}" dt="2023-08-19T23:16:14.684" v="12832"/>
        <pc:sldMkLst>
          <pc:docMk/>
          <pc:sldMk cId="228785269" sldId="288"/>
        </pc:sldMkLst>
      </pc:sldChg>
      <pc:sldChg chg="addSp delSp modSp new del mod ord modAnim">
        <pc:chgData name="Anthony Israel" userId="11d57f2aa88d4529" providerId="LiveId" clId="{FD627F7F-1CAF-47C5-924A-A87BA71636E0}" dt="2023-08-19T23:16:05.665" v="12831" actId="2696"/>
        <pc:sldMkLst>
          <pc:docMk/>
          <pc:sldMk cId="425840048" sldId="288"/>
        </pc:sldMkLst>
        <pc:spChg chg="mod">
          <ac:chgData name="Anthony Israel" userId="11d57f2aa88d4529" providerId="LiveId" clId="{FD627F7F-1CAF-47C5-924A-A87BA71636E0}" dt="2023-08-19T20:59:56.144" v="7683" actId="20577"/>
          <ac:spMkLst>
            <pc:docMk/>
            <pc:sldMk cId="425840048" sldId="288"/>
            <ac:spMk id="2" creationId="{FF30A08F-DE06-88FF-DCFB-1409EF1F15B7}"/>
          </ac:spMkLst>
        </pc:spChg>
        <pc:spChg chg="mod">
          <ac:chgData name="Anthony Israel" userId="11d57f2aa88d4529" providerId="LiveId" clId="{FD627F7F-1CAF-47C5-924A-A87BA71636E0}" dt="2023-08-19T21:04:22.980" v="7965" actId="20577"/>
          <ac:spMkLst>
            <pc:docMk/>
            <pc:sldMk cId="425840048" sldId="288"/>
            <ac:spMk id="3" creationId="{2A66A875-8671-E7A8-BB52-F39CA4EEBFCA}"/>
          </ac:spMkLst>
        </pc:spChg>
        <pc:spChg chg="del">
          <ac:chgData name="Anthony Israel" userId="11d57f2aa88d4529" providerId="LiveId" clId="{FD627F7F-1CAF-47C5-924A-A87BA71636E0}" dt="2023-08-19T20:55:31.291" v="7633" actId="22"/>
          <ac:spMkLst>
            <pc:docMk/>
            <pc:sldMk cId="425840048" sldId="288"/>
            <ac:spMk id="4" creationId="{CC4EC089-001D-9168-0417-C876E8887433}"/>
          </ac:spMkLst>
        </pc:spChg>
        <pc:picChg chg="add mod ord">
          <ac:chgData name="Anthony Israel" userId="11d57f2aa88d4529" providerId="LiveId" clId="{FD627F7F-1CAF-47C5-924A-A87BA71636E0}" dt="2023-08-19T20:55:31.291" v="7633" actId="22"/>
          <ac:picMkLst>
            <pc:docMk/>
            <pc:sldMk cId="425840048" sldId="288"/>
            <ac:picMk id="6" creationId="{9EC0FA0C-17E3-F837-8D87-AF93CCD3A7DB}"/>
          </ac:picMkLst>
        </pc:picChg>
        <pc:picChg chg="add mod">
          <ac:chgData name="Anthony Israel" userId="11d57f2aa88d4529" providerId="LiveId" clId="{FD627F7F-1CAF-47C5-924A-A87BA71636E0}" dt="2023-08-19T21:03:24.372" v="7957" actId="1076"/>
          <ac:picMkLst>
            <pc:docMk/>
            <pc:sldMk cId="425840048" sldId="288"/>
            <ac:picMk id="9218" creationId="{4D13A389-7347-1ED0-2692-49A2A93C1187}"/>
          </ac:picMkLst>
        </pc:picChg>
      </pc:sldChg>
      <pc:sldChg chg="add">
        <pc:chgData name="Anthony Israel" userId="11d57f2aa88d4529" providerId="LiveId" clId="{FD627F7F-1CAF-47C5-924A-A87BA71636E0}" dt="2023-08-19T23:16:14.684" v="12832"/>
        <pc:sldMkLst>
          <pc:docMk/>
          <pc:sldMk cId="2318674067" sldId="289"/>
        </pc:sldMkLst>
      </pc:sldChg>
      <pc:sldChg chg="addSp delSp modSp new del mod ord">
        <pc:chgData name="Anthony Israel" userId="11d57f2aa88d4529" providerId="LiveId" clId="{FD627F7F-1CAF-47C5-924A-A87BA71636E0}" dt="2023-08-19T23:16:05.665" v="12831" actId="2696"/>
        <pc:sldMkLst>
          <pc:docMk/>
          <pc:sldMk cId="3082290358" sldId="289"/>
        </pc:sldMkLst>
        <pc:spChg chg="mod">
          <ac:chgData name="Anthony Israel" userId="11d57f2aa88d4529" providerId="LiveId" clId="{FD627F7F-1CAF-47C5-924A-A87BA71636E0}" dt="2023-08-19T21:05:38.383" v="7998" actId="20577"/>
          <ac:spMkLst>
            <pc:docMk/>
            <pc:sldMk cId="3082290358" sldId="289"/>
            <ac:spMk id="2" creationId="{9F4E9BEF-DC90-3E30-2C85-8B2D174F5DEA}"/>
          </ac:spMkLst>
        </pc:spChg>
        <pc:spChg chg="mod">
          <ac:chgData name="Anthony Israel" userId="11d57f2aa88d4529" providerId="LiveId" clId="{FD627F7F-1CAF-47C5-924A-A87BA71636E0}" dt="2023-08-19T21:12:55.411" v="8153" actId="20577"/>
          <ac:spMkLst>
            <pc:docMk/>
            <pc:sldMk cId="3082290358" sldId="289"/>
            <ac:spMk id="3" creationId="{40BC549D-9789-FAFE-C4AD-E391A2097530}"/>
          </ac:spMkLst>
        </pc:spChg>
        <pc:spChg chg="del">
          <ac:chgData name="Anthony Israel" userId="11d57f2aa88d4529" providerId="LiveId" clId="{FD627F7F-1CAF-47C5-924A-A87BA71636E0}" dt="2023-08-19T21:05:46.466" v="7999"/>
          <ac:spMkLst>
            <pc:docMk/>
            <pc:sldMk cId="3082290358" sldId="289"/>
            <ac:spMk id="4" creationId="{1984F54B-7B85-CA0C-04D1-C73F6483782F}"/>
          </ac:spMkLst>
        </pc:spChg>
        <pc:picChg chg="add mod">
          <ac:chgData name="Anthony Israel" userId="11d57f2aa88d4529" providerId="LiveId" clId="{FD627F7F-1CAF-47C5-924A-A87BA71636E0}" dt="2023-08-19T21:09:04.019" v="8000" actId="14100"/>
          <ac:picMkLst>
            <pc:docMk/>
            <pc:sldMk cId="3082290358" sldId="289"/>
            <ac:picMk id="10242" creationId="{EBF2D624-B216-C335-322F-D997B68A59F8}"/>
          </ac:picMkLst>
        </pc:picChg>
        <pc:picChg chg="add del mod">
          <ac:chgData name="Anthony Israel" userId="11d57f2aa88d4529" providerId="LiveId" clId="{FD627F7F-1CAF-47C5-924A-A87BA71636E0}" dt="2023-08-19T21:09:08.618" v="8003" actId="478"/>
          <ac:picMkLst>
            <pc:docMk/>
            <pc:sldMk cId="3082290358" sldId="289"/>
            <ac:picMk id="10244" creationId="{8BF262E6-99ED-9562-49BE-C19EF919DA12}"/>
          </ac:picMkLst>
        </pc:picChg>
        <pc:picChg chg="add mod">
          <ac:chgData name="Anthony Israel" userId="11d57f2aa88d4529" providerId="LiveId" clId="{FD627F7F-1CAF-47C5-924A-A87BA71636E0}" dt="2023-08-19T21:11:15.065" v="8010" actId="14100"/>
          <ac:picMkLst>
            <pc:docMk/>
            <pc:sldMk cId="3082290358" sldId="289"/>
            <ac:picMk id="10246" creationId="{3DC8FA1B-B514-329B-3503-5DF5003A8A11}"/>
          </ac:picMkLst>
        </pc:picChg>
        <pc:picChg chg="add mod">
          <ac:chgData name="Anthony Israel" userId="11d57f2aa88d4529" providerId="LiveId" clId="{FD627F7F-1CAF-47C5-924A-A87BA71636E0}" dt="2023-08-19T21:11:32.629" v="8015" actId="14100"/>
          <ac:picMkLst>
            <pc:docMk/>
            <pc:sldMk cId="3082290358" sldId="289"/>
            <ac:picMk id="10248" creationId="{799B0ED7-1CCB-081A-A97E-D042C3D1EB22}"/>
          </ac:picMkLst>
        </pc:picChg>
      </pc:sldChg>
      <pc:sldChg chg="modSp new del mod ord">
        <pc:chgData name="Anthony Israel" userId="11d57f2aa88d4529" providerId="LiveId" clId="{FD627F7F-1CAF-47C5-924A-A87BA71636E0}" dt="2023-08-19T23:16:05.665" v="12831" actId="2696"/>
        <pc:sldMkLst>
          <pc:docMk/>
          <pc:sldMk cId="137151199" sldId="290"/>
        </pc:sldMkLst>
        <pc:spChg chg="mod">
          <ac:chgData name="Anthony Israel" userId="11d57f2aa88d4529" providerId="LiveId" clId="{FD627F7F-1CAF-47C5-924A-A87BA71636E0}" dt="2023-08-19T21:13:46.312" v="8170" actId="20577"/>
          <ac:spMkLst>
            <pc:docMk/>
            <pc:sldMk cId="137151199" sldId="290"/>
            <ac:spMk id="2" creationId="{5B06A593-ECEA-8920-4617-DBA0DB5199DA}"/>
          </ac:spMkLst>
        </pc:spChg>
      </pc:sldChg>
      <pc:sldChg chg="add">
        <pc:chgData name="Anthony Israel" userId="11d57f2aa88d4529" providerId="LiveId" clId="{FD627F7F-1CAF-47C5-924A-A87BA71636E0}" dt="2023-08-19T23:16:14.684" v="12832"/>
        <pc:sldMkLst>
          <pc:docMk/>
          <pc:sldMk cId="2133517965" sldId="290"/>
        </pc:sldMkLst>
      </pc:sldChg>
      <pc:sldChg chg="add">
        <pc:chgData name="Anthony Israel" userId="11d57f2aa88d4529" providerId="LiveId" clId="{FD627F7F-1CAF-47C5-924A-A87BA71636E0}" dt="2023-08-19T23:16:14.684" v="12832"/>
        <pc:sldMkLst>
          <pc:docMk/>
          <pc:sldMk cId="2006462386" sldId="291"/>
        </pc:sldMkLst>
      </pc:sldChg>
      <pc:sldChg chg="addSp delSp modSp new del mod ord modClrScheme modAnim chgLayout">
        <pc:chgData name="Anthony Israel" userId="11d57f2aa88d4529" providerId="LiveId" clId="{FD627F7F-1CAF-47C5-924A-A87BA71636E0}" dt="2023-08-19T23:16:05.665" v="12831" actId="2696"/>
        <pc:sldMkLst>
          <pc:docMk/>
          <pc:sldMk cId="4286872287" sldId="291"/>
        </pc:sldMkLst>
        <pc:spChg chg="del mod ord">
          <ac:chgData name="Anthony Israel" userId="11d57f2aa88d4529" providerId="LiveId" clId="{FD627F7F-1CAF-47C5-924A-A87BA71636E0}" dt="2023-08-19T21:14:10.757" v="8172" actId="700"/>
          <ac:spMkLst>
            <pc:docMk/>
            <pc:sldMk cId="4286872287" sldId="291"/>
            <ac:spMk id="2" creationId="{10FCD5E9-195E-B98B-D329-8EADA130D8C5}"/>
          </ac:spMkLst>
        </pc:spChg>
        <pc:spChg chg="del mod ord">
          <ac:chgData name="Anthony Israel" userId="11d57f2aa88d4529" providerId="LiveId" clId="{FD627F7F-1CAF-47C5-924A-A87BA71636E0}" dt="2023-08-19T21:14:10.757" v="8172" actId="700"/>
          <ac:spMkLst>
            <pc:docMk/>
            <pc:sldMk cId="4286872287" sldId="291"/>
            <ac:spMk id="3" creationId="{95CE9A20-539A-7FBE-3D29-1DC0486D38AE}"/>
          </ac:spMkLst>
        </pc:spChg>
        <pc:spChg chg="add mod ord">
          <ac:chgData name="Anthony Israel" userId="11d57f2aa88d4529" providerId="LiveId" clId="{FD627F7F-1CAF-47C5-924A-A87BA71636E0}" dt="2023-08-19T21:14:53.742" v="8180" actId="20577"/>
          <ac:spMkLst>
            <pc:docMk/>
            <pc:sldMk cId="4286872287" sldId="291"/>
            <ac:spMk id="4" creationId="{69D7F36D-4F41-E619-9EDD-22DCFD377692}"/>
          </ac:spMkLst>
        </pc:spChg>
        <pc:spChg chg="add mod ord">
          <ac:chgData name="Anthony Israel" userId="11d57f2aa88d4529" providerId="LiveId" clId="{FD627F7F-1CAF-47C5-924A-A87BA71636E0}" dt="2023-08-19T21:22:45.805" v="8653" actId="27636"/>
          <ac:spMkLst>
            <pc:docMk/>
            <pc:sldMk cId="4286872287" sldId="291"/>
            <ac:spMk id="5" creationId="{503979CB-AD0C-725A-AC09-71C8E5897A8F}"/>
          </ac:spMkLst>
        </pc:spChg>
        <pc:spChg chg="add del mod ord">
          <ac:chgData name="Anthony Israel" userId="11d57f2aa88d4529" providerId="LiveId" clId="{FD627F7F-1CAF-47C5-924A-A87BA71636E0}" dt="2023-08-19T21:14:49.500" v="8173"/>
          <ac:spMkLst>
            <pc:docMk/>
            <pc:sldMk cId="4286872287" sldId="291"/>
            <ac:spMk id="6" creationId="{B218B070-C794-CAC4-C750-F4338397B0A3}"/>
          </ac:spMkLst>
        </pc:spChg>
        <pc:picChg chg="add mod">
          <ac:chgData name="Anthony Israel" userId="11d57f2aa88d4529" providerId="LiveId" clId="{FD627F7F-1CAF-47C5-924A-A87BA71636E0}" dt="2023-08-19T21:22:48.974" v="8654" actId="1076"/>
          <ac:picMkLst>
            <pc:docMk/>
            <pc:sldMk cId="4286872287" sldId="291"/>
            <ac:picMk id="7" creationId="{9C2CECC0-F109-CFF8-AD22-597ECAE2D8D2}"/>
          </ac:picMkLst>
        </pc:picChg>
        <pc:picChg chg="add mod">
          <ac:chgData name="Anthony Israel" userId="11d57f2aa88d4529" providerId="LiveId" clId="{FD627F7F-1CAF-47C5-924A-A87BA71636E0}" dt="2023-08-19T21:22:39.990" v="8649" actId="1076"/>
          <ac:picMkLst>
            <pc:docMk/>
            <pc:sldMk cId="4286872287" sldId="291"/>
            <ac:picMk id="9" creationId="{1616E2AC-4BA4-4F57-5F60-0E3DED170EE2}"/>
          </ac:picMkLst>
        </pc:picChg>
        <pc:picChg chg="add mod">
          <ac:chgData name="Anthony Israel" userId="11d57f2aa88d4529" providerId="LiveId" clId="{FD627F7F-1CAF-47C5-924A-A87BA71636E0}" dt="2023-08-19T21:20:57.844" v="8544" actId="1076"/>
          <ac:picMkLst>
            <pc:docMk/>
            <pc:sldMk cId="4286872287" sldId="291"/>
            <ac:picMk id="11266" creationId="{115A3372-DC4F-CEA3-FF46-ECCB5480C963}"/>
          </ac:picMkLst>
        </pc:picChg>
      </pc:sldChg>
      <pc:sldChg chg="add">
        <pc:chgData name="Anthony Israel" userId="11d57f2aa88d4529" providerId="LiveId" clId="{FD627F7F-1CAF-47C5-924A-A87BA71636E0}" dt="2023-08-19T23:16:14.684" v="12832"/>
        <pc:sldMkLst>
          <pc:docMk/>
          <pc:sldMk cId="1349172131" sldId="292"/>
        </pc:sldMkLst>
      </pc:sldChg>
      <pc:sldChg chg="addSp delSp modSp new del mod ord modAnim">
        <pc:chgData name="Anthony Israel" userId="11d57f2aa88d4529" providerId="LiveId" clId="{FD627F7F-1CAF-47C5-924A-A87BA71636E0}" dt="2023-08-19T23:16:05.665" v="12831" actId="2696"/>
        <pc:sldMkLst>
          <pc:docMk/>
          <pc:sldMk cId="2500920451" sldId="292"/>
        </pc:sldMkLst>
        <pc:spChg chg="mod">
          <ac:chgData name="Anthony Israel" userId="11d57f2aa88d4529" providerId="LiveId" clId="{FD627F7F-1CAF-47C5-924A-A87BA71636E0}" dt="2023-08-19T21:24:45.158" v="8766" actId="20577"/>
          <ac:spMkLst>
            <pc:docMk/>
            <pc:sldMk cId="2500920451" sldId="292"/>
            <ac:spMk id="2" creationId="{D0D8DE6D-4419-60F7-B159-5D0C01527CAD}"/>
          </ac:spMkLst>
        </pc:spChg>
        <pc:spChg chg="mod">
          <ac:chgData name="Anthony Israel" userId="11d57f2aa88d4529" providerId="LiveId" clId="{FD627F7F-1CAF-47C5-924A-A87BA71636E0}" dt="2023-08-19T23:08:03.843" v="12754" actId="20577"/>
          <ac:spMkLst>
            <pc:docMk/>
            <pc:sldMk cId="2500920451" sldId="292"/>
            <ac:spMk id="3" creationId="{AA9F16AF-0A5F-DA28-0278-FE9137E0333E}"/>
          </ac:spMkLst>
        </pc:spChg>
        <pc:spChg chg="del mod">
          <ac:chgData name="Anthony Israel" userId="11d57f2aa88d4529" providerId="LiveId" clId="{FD627F7F-1CAF-47C5-924A-A87BA71636E0}" dt="2023-08-19T21:25:06.215" v="8768"/>
          <ac:spMkLst>
            <pc:docMk/>
            <pc:sldMk cId="2500920451" sldId="292"/>
            <ac:spMk id="4" creationId="{8DB8246F-9DA1-3143-12BE-6DFB0A2D8CF3}"/>
          </ac:spMkLst>
        </pc:spChg>
        <pc:picChg chg="add mod">
          <ac:chgData name="Anthony Israel" userId="11d57f2aa88d4529" providerId="LiveId" clId="{FD627F7F-1CAF-47C5-924A-A87BA71636E0}" dt="2023-08-19T21:25:06.215" v="8768"/>
          <ac:picMkLst>
            <pc:docMk/>
            <pc:sldMk cId="2500920451" sldId="292"/>
            <ac:picMk id="5" creationId="{E154F6CA-ACF7-FAA3-946D-5FEE55F8B117}"/>
          </ac:picMkLst>
        </pc:picChg>
        <pc:picChg chg="add mod">
          <ac:chgData name="Anthony Israel" userId="11d57f2aa88d4529" providerId="LiveId" clId="{FD627F7F-1CAF-47C5-924A-A87BA71636E0}" dt="2023-08-19T21:26:15.249" v="8772" actId="1076"/>
          <ac:picMkLst>
            <pc:docMk/>
            <pc:sldMk cId="2500920451" sldId="292"/>
            <ac:picMk id="12290" creationId="{9970B950-6489-2A3D-1B3C-5EDCBC2F9F25}"/>
          </ac:picMkLst>
        </pc:picChg>
        <pc:picChg chg="add mod">
          <ac:chgData name="Anthony Israel" userId="11d57f2aa88d4529" providerId="LiveId" clId="{FD627F7F-1CAF-47C5-924A-A87BA71636E0}" dt="2023-08-19T22:33:46.528" v="11891" actId="1076"/>
          <ac:picMkLst>
            <pc:docMk/>
            <pc:sldMk cId="2500920451" sldId="292"/>
            <ac:picMk id="12292" creationId="{B6FC0B4F-6E43-3E0B-2155-9BACDB1A2073}"/>
          </ac:picMkLst>
        </pc:picChg>
        <pc:picChg chg="add mod">
          <ac:chgData name="Anthony Israel" userId="11d57f2aa88d4529" providerId="LiveId" clId="{FD627F7F-1CAF-47C5-924A-A87BA71636E0}" dt="2023-08-19T22:33:44.025" v="11890" actId="1076"/>
          <ac:picMkLst>
            <pc:docMk/>
            <pc:sldMk cId="2500920451" sldId="292"/>
            <ac:picMk id="12294" creationId="{8A877606-D5D8-78A5-5CD5-34B4FAB7040C}"/>
          </ac:picMkLst>
        </pc:picChg>
      </pc:sldChg>
      <pc:sldChg chg="add ord">
        <pc:chgData name="Anthony Israel" userId="11d57f2aa88d4529" providerId="LiveId" clId="{FD627F7F-1CAF-47C5-924A-A87BA71636E0}" dt="2023-08-19T23:14:44.693" v="12822"/>
        <pc:sldMkLst>
          <pc:docMk/>
          <pc:sldMk cId="2228655062" sldId="293"/>
        </pc:sldMkLst>
      </pc:sldChg>
      <pc:sldChg chg="addSp delSp modSp new del mod">
        <pc:chgData name="Anthony Israel" userId="11d57f2aa88d4529" providerId="LiveId" clId="{FD627F7F-1CAF-47C5-924A-A87BA71636E0}" dt="2023-08-19T23:14:30.260" v="12819" actId="2696"/>
        <pc:sldMkLst>
          <pc:docMk/>
          <pc:sldMk cId="3212278270" sldId="293"/>
        </pc:sldMkLst>
        <pc:spChg chg="mod">
          <ac:chgData name="Anthony Israel" userId="11d57f2aa88d4529" providerId="LiveId" clId="{FD627F7F-1CAF-47C5-924A-A87BA71636E0}" dt="2023-08-19T21:29:17.173" v="8791" actId="20577"/>
          <ac:spMkLst>
            <pc:docMk/>
            <pc:sldMk cId="3212278270" sldId="293"/>
            <ac:spMk id="2" creationId="{CF374988-E9B4-5DF8-A054-5558BCA92D22}"/>
          </ac:spMkLst>
        </pc:spChg>
        <pc:spChg chg="mod">
          <ac:chgData name="Anthony Israel" userId="11d57f2aa88d4529" providerId="LiveId" clId="{FD627F7F-1CAF-47C5-924A-A87BA71636E0}" dt="2023-08-19T21:29:39.690" v="8817" actId="20577"/>
          <ac:spMkLst>
            <pc:docMk/>
            <pc:sldMk cId="3212278270" sldId="293"/>
            <ac:spMk id="3" creationId="{9C153A4B-6D3D-9C11-49FF-592E19AC8B42}"/>
          </ac:spMkLst>
        </pc:spChg>
        <pc:spChg chg="del mod">
          <ac:chgData name="Anthony Israel" userId="11d57f2aa88d4529" providerId="LiveId" clId="{FD627F7F-1CAF-47C5-924A-A87BA71636E0}" dt="2023-08-19T21:29:13.078" v="8778"/>
          <ac:spMkLst>
            <pc:docMk/>
            <pc:sldMk cId="3212278270" sldId="293"/>
            <ac:spMk id="4" creationId="{8DDE20E5-35C4-F33E-0CB7-0267C0CC4267}"/>
          </ac:spMkLst>
        </pc:spChg>
        <pc:picChg chg="add mod">
          <ac:chgData name="Anthony Israel" userId="11d57f2aa88d4529" providerId="LiveId" clId="{FD627F7F-1CAF-47C5-924A-A87BA71636E0}" dt="2023-08-19T21:29:13.078" v="8778"/>
          <ac:picMkLst>
            <pc:docMk/>
            <pc:sldMk cId="3212278270" sldId="293"/>
            <ac:picMk id="13314" creationId="{F36E8712-C8B4-FCD7-E456-6D532E51E0AC}"/>
          </ac:picMkLst>
        </pc:picChg>
      </pc:sldChg>
      <pc:sldChg chg="addSp delSp modSp new del mod modClrScheme chgLayout">
        <pc:chgData name="Anthony Israel" userId="11d57f2aa88d4529" providerId="LiveId" clId="{FD627F7F-1CAF-47C5-924A-A87BA71636E0}" dt="2023-08-19T21:31:26.428" v="8857" actId="2696"/>
        <pc:sldMkLst>
          <pc:docMk/>
          <pc:sldMk cId="1149136659" sldId="294"/>
        </pc:sldMkLst>
        <pc:spChg chg="del mod ord">
          <ac:chgData name="Anthony Israel" userId="11d57f2aa88d4529" providerId="LiveId" clId="{FD627F7F-1CAF-47C5-924A-A87BA71636E0}" dt="2023-08-19T21:31:01.870" v="8819" actId="700"/>
          <ac:spMkLst>
            <pc:docMk/>
            <pc:sldMk cId="1149136659" sldId="294"/>
            <ac:spMk id="2" creationId="{3A1043C0-6F55-4C23-1CEB-966C5E52CAFC}"/>
          </ac:spMkLst>
        </pc:spChg>
        <pc:spChg chg="del mod ord">
          <ac:chgData name="Anthony Israel" userId="11d57f2aa88d4529" providerId="LiveId" clId="{FD627F7F-1CAF-47C5-924A-A87BA71636E0}" dt="2023-08-19T21:31:01.870" v="8819" actId="700"/>
          <ac:spMkLst>
            <pc:docMk/>
            <pc:sldMk cId="1149136659" sldId="294"/>
            <ac:spMk id="3" creationId="{0BD5A425-2554-E7B1-17CD-2C50DAF3D30A}"/>
          </ac:spMkLst>
        </pc:spChg>
        <pc:spChg chg="add mod ord">
          <ac:chgData name="Anthony Israel" userId="11d57f2aa88d4529" providerId="LiveId" clId="{FD627F7F-1CAF-47C5-924A-A87BA71636E0}" dt="2023-08-19T21:31:18.527" v="8856" actId="20577"/>
          <ac:spMkLst>
            <pc:docMk/>
            <pc:sldMk cId="1149136659" sldId="294"/>
            <ac:spMk id="4" creationId="{0C809C46-FA88-F92F-9442-1E916127004A}"/>
          </ac:spMkLst>
        </pc:spChg>
        <pc:spChg chg="add mod ord">
          <ac:chgData name="Anthony Israel" userId="11d57f2aa88d4529" providerId="LiveId" clId="{FD627F7F-1CAF-47C5-924A-A87BA71636E0}" dt="2023-08-19T21:31:01.870" v="8819" actId="700"/>
          <ac:spMkLst>
            <pc:docMk/>
            <pc:sldMk cId="1149136659" sldId="294"/>
            <ac:spMk id="5" creationId="{3D18609C-6EF3-6F8E-7A3C-E4D76007D186}"/>
          </ac:spMkLst>
        </pc:spChg>
      </pc:sldChg>
      <pc:sldChg chg="add">
        <pc:chgData name="Anthony Israel" userId="11d57f2aa88d4529" providerId="LiveId" clId="{FD627F7F-1CAF-47C5-924A-A87BA71636E0}" dt="2023-08-19T23:17:23.664" v="12836"/>
        <pc:sldMkLst>
          <pc:docMk/>
          <pc:sldMk cId="1939874172" sldId="294"/>
        </pc:sldMkLst>
      </pc:sldChg>
      <pc:sldChg chg="modSp add del mod ord">
        <pc:chgData name="Anthony Israel" userId="11d57f2aa88d4529" providerId="LiveId" clId="{FD627F7F-1CAF-47C5-924A-A87BA71636E0}" dt="2023-08-19T23:17:18.331" v="12835" actId="2696"/>
        <pc:sldMkLst>
          <pc:docMk/>
          <pc:sldMk cId="2451403788" sldId="294"/>
        </pc:sldMkLst>
        <pc:spChg chg="mod">
          <ac:chgData name="Anthony Israel" userId="11d57f2aa88d4529" providerId="LiveId" clId="{FD627F7F-1CAF-47C5-924A-A87BA71636E0}" dt="2023-08-19T21:32:36.207" v="8903" actId="20577"/>
          <ac:spMkLst>
            <pc:docMk/>
            <pc:sldMk cId="2451403788" sldId="294"/>
            <ac:spMk id="4" creationId="{0C809C46-FA88-F92F-9442-1E916127004A}"/>
          </ac:spMkLst>
        </pc:spChg>
      </pc:sldChg>
      <pc:sldChg chg="modSp new del mod ord">
        <pc:chgData name="Anthony Israel" userId="11d57f2aa88d4529" providerId="LiveId" clId="{FD627F7F-1CAF-47C5-924A-A87BA71636E0}" dt="2023-08-19T23:17:44.705" v="12839" actId="2696"/>
        <pc:sldMkLst>
          <pc:docMk/>
          <pc:sldMk cId="326474163" sldId="295"/>
        </pc:sldMkLst>
        <pc:spChg chg="mod">
          <ac:chgData name="Anthony Israel" userId="11d57f2aa88d4529" providerId="LiveId" clId="{FD627F7F-1CAF-47C5-924A-A87BA71636E0}" dt="2023-08-19T21:33:06.407" v="8934" actId="20577"/>
          <ac:spMkLst>
            <pc:docMk/>
            <pc:sldMk cId="326474163" sldId="295"/>
            <ac:spMk id="2" creationId="{CC5E1015-A328-AF06-8CC4-94BBB19F8FE4}"/>
          </ac:spMkLst>
        </pc:spChg>
      </pc:sldChg>
      <pc:sldChg chg="add">
        <pc:chgData name="Anthony Israel" userId="11d57f2aa88d4529" providerId="LiveId" clId="{FD627F7F-1CAF-47C5-924A-A87BA71636E0}" dt="2023-08-19T23:17:49.216" v="12840"/>
        <pc:sldMkLst>
          <pc:docMk/>
          <pc:sldMk cId="2265627666" sldId="295"/>
        </pc:sldMkLst>
      </pc:sldChg>
      <pc:sldChg chg="modSp new del mod ord">
        <pc:chgData name="Anthony Israel" userId="11d57f2aa88d4529" providerId="LiveId" clId="{FD627F7F-1CAF-47C5-924A-A87BA71636E0}" dt="2023-08-19T23:18:24.876" v="12845" actId="2696"/>
        <pc:sldMkLst>
          <pc:docMk/>
          <pc:sldMk cId="2763853841" sldId="296"/>
        </pc:sldMkLst>
        <pc:spChg chg="mod">
          <ac:chgData name="Anthony Israel" userId="11d57f2aa88d4529" providerId="LiveId" clId="{FD627F7F-1CAF-47C5-924A-A87BA71636E0}" dt="2023-08-19T21:33:16.380" v="8958" actId="20577"/>
          <ac:spMkLst>
            <pc:docMk/>
            <pc:sldMk cId="2763853841" sldId="296"/>
            <ac:spMk id="2" creationId="{82217183-3C05-BAB9-BF28-5D02670A94E9}"/>
          </ac:spMkLst>
        </pc:spChg>
      </pc:sldChg>
      <pc:sldChg chg="add">
        <pc:chgData name="Anthony Israel" userId="11d57f2aa88d4529" providerId="LiveId" clId="{FD627F7F-1CAF-47C5-924A-A87BA71636E0}" dt="2023-08-19T23:18:31.998" v="12846"/>
        <pc:sldMkLst>
          <pc:docMk/>
          <pc:sldMk cId="3592087898" sldId="296"/>
        </pc:sldMkLst>
      </pc:sldChg>
      <pc:sldChg chg="addSp delSp modSp new del mod ord modClrScheme chgLayout">
        <pc:chgData name="Anthony Israel" userId="11d57f2aa88d4529" providerId="LiveId" clId="{FD627F7F-1CAF-47C5-924A-A87BA71636E0}" dt="2023-08-19T23:17:18.331" v="12835" actId="2696"/>
        <pc:sldMkLst>
          <pc:docMk/>
          <pc:sldMk cId="265231887" sldId="297"/>
        </pc:sldMkLst>
        <pc:spChg chg="del mod ord">
          <ac:chgData name="Anthony Israel" userId="11d57f2aa88d4529" providerId="LiveId" clId="{FD627F7F-1CAF-47C5-924A-A87BA71636E0}" dt="2023-08-19T21:34:17.103" v="8960" actId="700"/>
          <ac:spMkLst>
            <pc:docMk/>
            <pc:sldMk cId="265231887" sldId="297"/>
            <ac:spMk id="2" creationId="{B26F26FC-1257-E76D-ACB3-7A0C3247B213}"/>
          </ac:spMkLst>
        </pc:spChg>
        <pc:spChg chg="del mod ord">
          <ac:chgData name="Anthony Israel" userId="11d57f2aa88d4529" providerId="LiveId" clId="{FD627F7F-1CAF-47C5-924A-A87BA71636E0}" dt="2023-08-19T21:34:17.103" v="8960" actId="700"/>
          <ac:spMkLst>
            <pc:docMk/>
            <pc:sldMk cId="265231887" sldId="297"/>
            <ac:spMk id="3" creationId="{CA46EE9E-E0DB-4B45-EB0F-E3B501203A32}"/>
          </ac:spMkLst>
        </pc:spChg>
        <pc:spChg chg="add mod ord">
          <ac:chgData name="Anthony Israel" userId="11d57f2aa88d4529" providerId="LiveId" clId="{FD627F7F-1CAF-47C5-924A-A87BA71636E0}" dt="2023-08-19T21:40:05.658" v="9114" actId="20577"/>
          <ac:spMkLst>
            <pc:docMk/>
            <pc:sldMk cId="265231887" sldId="297"/>
            <ac:spMk id="4" creationId="{4FCAD156-2E51-BE5B-54E4-F5966A62618B}"/>
          </ac:spMkLst>
        </pc:spChg>
        <pc:spChg chg="add mod ord">
          <ac:chgData name="Anthony Israel" userId="11d57f2aa88d4529" providerId="LiveId" clId="{FD627F7F-1CAF-47C5-924A-A87BA71636E0}" dt="2023-08-19T21:44:44.784" v="9771" actId="20577"/>
          <ac:spMkLst>
            <pc:docMk/>
            <pc:sldMk cId="265231887" sldId="297"/>
            <ac:spMk id="5" creationId="{97B77737-ADCC-A52A-B73E-CF1D0BE457A6}"/>
          </ac:spMkLst>
        </pc:spChg>
        <pc:spChg chg="add mod ord">
          <ac:chgData name="Anthony Israel" userId="11d57f2aa88d4529" providerId="LiveId" clId="{FD627F7F-1CAF-47C5-924A-A87BA71636E0}" dt="2023-08-19T21:47:38.028" v="10294" actId="20577"/>
          <ac:spMkLst>
            <pc:docMk/>
            <pc:sldMk cId="265231887" sldId="297"/>
            <ac:spMk id="6" creationId="{5C817151-B779-C66D-EDCD-02D4467361F3}"/>
          </ac:spMkLst>
        </pc:spChg>
      </pc:sldChg>
      <pc:sldChg chg="add">
        <pc:chgData name="Anthony Israel" userId="11d57f2aa88d4529" providerId="LiveId" clId="{FD627F7F-1CAF-47C5-924A-A87BA71636E0}" dt="2023-08-19T23:17:23.664" v="12836"/>
        <pc:sldMkLst>
          <pc:docMk/>
          <pc:sldMk cId="606228841" sldId="297"/>
        </pc:sldMkLst>
      </pc:sldChg>
      <pc:sldChg chg="add">
        <pc:chgData name="Anthony Israel" userId="11d57f2aa88d4529" providerId="LiveId" clId="{FD627F7F-1CAF-47C5-924A-A87BA71636E0}" dt="2023-08-19T23:17:49.216" v="12840"/>
        <pc:sldMkLst>
          <pc:docMk/>
          <pc:sldMk cId="1708007635" sldId="298"/>
        </pc:sldMkLst>
      </pc:sldChg>
      <pc:sldChg chg="addSp delSp modSp new del mod ord modClrScheme chgLayout">
        <pc:chgData name="Anthony Israel" userId="11d57f2aa88d4529" providerId="LiveId" clId="{FD627F7F-1CAF-47C5-924A-A87BA71636E0}" dt="2023-08-19T23:17:44.705" v="12839" actId="2696"/>
        <pc:sldMkLst>
          <pc:docMk/>
          <pc:sldMk cId="2179252743" sldId="298"/>
        </pc:sldMkLst>
        <pc:spChg chg="del mod ord">
          <ac:chgData name="Anthony Israel" userId="11d57f2aa88d4529" providerId="LiveId" clId="{FD627F7F-1CAF-47C5-924A-A87BA71636E0}" dt="2023-08-19T21:49:02.669" v="10296" actId="700"/>
          <ac:spMkLst>
            <pc:docMk/>
            <pc:sldMk cId="2179252743" sldId="298"/>
            <ac:spMk id="2" creationId="{BCCB38CB-C2E2-1B38-4298-251DEA04922E}"/>
          </ac:spMkLst>
        </pc:spChg>
        <pc:spChg chg="del mod ord">
          <ac:chgData name="Anthony Israel" userId="11d57f2aa88d4529" providerId="LiveId" clId="{FD627F7F-1CAF-47C5-924A-A87BA71636E0}" dt="2023-08-19T21:49:02.669" v="10296" actId="700"/>
          <ac:spMkLst>
            <pc:docMk/>
            <pc:sldMk cId="2179252743" sldId="298"/>
            <ac:spMk id="3" creationId="{C94F8206-3040-22E7-DFE4-07DEF969C334}"/>
          </ac:spMkLst>
        </pc:spChg>
        <pc:spChg chg="add mod ord">
          <ac:chgData name="Anthony Israel" userId="11d57f2aa88d4529" providerId="LiveId" clId="{FD627F7F-1CAF-47C5-924A-A87BA71636E0}" dt="2023-08-19T21:49:08.900" v="10307" actId="20577"/>
          <ac:spMkLst>
            <pc:docMk/>
            <pc:sldMk cId="2179252743" sldId="298"/>
            <ac:spMk id="4" creationId="{390EDAD1-8150-A235-EA35-29CFB7A34ABC}"/>
          </ac:spMkLst>
        </pc:spChg>
        <pc:spChg chg="add mod ord">
          <ac:chgData name="Anthony Israel" userId="11d57f2aa88d4529" providerId="LiveId" clId="{FD627F7F-1CAF-47C5-924A-A87BA71636E0}" dt="2023-08-19T21:52:00.864" v="10719" actId="20577"/>
          <ac:spMkLst>
            <pc:docMk/>
            <pc:sldMk cId="2179252743" sldId="298"/>
            <ac:spMk id="5" creationId="{0315C874-4A9C-21E8-A12E-2B9A2B12AB2F}"/>
          </ac:spMkLst>
        </pc:spChg>
        <pc:spChg chg="add mod ord">
          <ac:chgData name="Anthony Israel" userId="11d57f2aa88d4529" providerId="LiveId" clId="{FD627F7F-1CAF-47C5-924A-A87BA71636E0}" dt="2023-08-19T21:54:44.965" v="10993" actId="20577"/>
          <ac:spMkLst>
            <pc:docMk/>
            <pc:sldMk cId="2179252743" sldId="298"/>
            <ac:spMk id="6" creationId="{BC74EAB9-FE89-0C15-7FEB-806F008577B0}"/>
          </ac:spMkLst>
        </pc:spChg>
      </pc:sldChg>
      <pc:sldChg chg="addSp delSp modSp new del mod ord modClrScheme chgLayout">
        <pc:chgData name="Anthony Israel" userId="11d57f2aa88d4529" providerId="LiveId" clId="{FD627F7F-1CAF-47C5-924A-A87BA71636E0}" dt="2023-08-19T23:19:31.362" v="12851" actId="2696"/>
        <pc:sldMkLst>
          <pc:docMk/>
          <pc:sldMk cId="1744857646" sldId="299"/>
        </pc:sldMkLst>
        <pc:spChg chg="del mod ord">
          <ac:chgData name="Anthony Israel" userId="11d57f2aa88d4529" providerId="LiveId" clId="{FD627F7F-1CAF-47C5-924A-A87BA71636E0}" dt="2023-08-19T21:58:19.603" v="10995" actId="700"/>
          <ac:spMkLst>
            <pc:docMk/>
            <pc:sldMk cId="1744857646" sldId="299"/>
            <ac:spMk id="2" creationId="{270F37AB-F77B-8BEB-588D-2BE5547AA192}"/>
          </ac:spMkLst>
        </pc:spChg>
        <pc:spChg chg="del mod ord">
          <ac:chgData name="Anthony Israel" userId="11d57f2aa88d4529" providerId="LiveId" clId="{FD627F7F-1CAF-47C5-924A-A87BA71636E0}" dt="2023-08-19T21:58:19.603" v="10995" actId="700"/>
          <ac:spMkLst>
            <pc:docMk/>
            <pc:sldMk cId="1744857646" sldId="299"/>
            <ac:spMk id="3" creationId="{D44F3FC1-4A2B-ADB8-EB2F-7ADEBE5D664F}"/>
          </ac:spMkLst>
        </pc:spChg>
        <pc:spChg chg="add mod ord">
          <ac:chgData name="Anthony Israel" userId="11d57f2aa88d4529" providerId="LiveId" clId="{FD627F7F-1CAF-47C5-924A-A87BA71636E0}" dt="2023-08-19T22:02:34.788" v="11052" actId="207"/>
          <ac:spMkLst>
            <pc:docMk/>
            <pc:sldMk cId="1744857646" sldId="299"/>
            <ac:spMk id="4" creationId="{06D89B0A-CACC-DF96-4956-FEF4681730F1}"/>
          </ac:spMkLst>
        </pc:spChg>
        <pc:spChg chg="add del mod ord">
          <ac:chgData name="Anthony Israel" userId="11d57f2aa88d4529" providerId="LiveId" clId="{FD627F7F-1CAF-47C5-924A-A87BA71636E0}" dt="2023-08-19T21:58:21.392" v="10996" actId="22"/>
          <ac:spMkLst>
            <pc:docMk/>
            <pc:sldMk cId="1744857646" sldId="299"/>
            <ac:spMk id="5" creationId="{3F67F2A9-9453-9C66-DE15-5275AF0C9793}"/>
          </ac:spMkLst>
        </pc:spChg>
        <pc:spChg chg="add del mod">
          <ac:chgData name="Anthony Israel" userId="11d57f2aa88d4529" providerId="LiveId" clId="{FD627F7F-1CAF-47C5-924A-A87BA71636E0}" dt="2023-08-19T21:59:59.329" v="10998"/>
          <ac:spMkLst>
            <pc:docMk/>
            <pc:sldMk cId="1744857646" sldId="299"/>
            <ac:spMk id="9" creationId="{816602DC-B03F-DDC1-E7B5-AD1B199576B8}"/>
          </ac:spMkLst>
        </pc:spChg>
        <pc:spChg chg="add del mod">
          <ac:chgData name="Anthony Israel" userId="11d57f2aa88d4529" providerId="LiveId" clId="{FD627F7F-1CAF-47C5-924A-A87BA71636E0}" dt="2023-08-19T22:00:17.009" v="11002"/>
          <ac:spMkLst>
            <pc:docMk/>
            <pc:sldMk cId="1744857646" sldId="299"/>
            <ac:spMk id="10" creationId="{47B175B2-634F-C407-9475-E9CB80CF90D5}"/>
          </ac:spMkLst>
        </pc:spChg>
        <pc:picChg chg="add del mod ord">
          <ac:chgData name="Anthony Israel" userId="11d57f2aa88d4529" providerId="LiveId" clId="{FD627F7F-1CAF-47C5-924A-A87BA71636E0}" dt="2023-08-19T21:58:36.862" v="10997" actId="478"/>
          <ac:picMkLst>
            <pc:docMk/>
            <pc:sldMk cId="1744857646" sldId="299"/>
            <ac:picMk id="7" creationId="{BBB98F41-87CF-3915-4F4E-3FE86005022B}"/>
          </ac:picMkLst>
        </pc:picChg>
        <pc:picChg chg="add del mod">
          <ac:chgData name="Anthony Israel" userId="11d57f2aa88d4529" providerId="LiveId" clId="{FD627F7F-1CAF-47C5-924A-A87BA71636E0}" dt="2023-08-19T22:00:13.788" v="10999" actId="478"/>
          <ac:picMkLst>
            <pc:docMk/>
            <pc:sldMk cId="1744857646" sldId="299"/>
            <ac:picMk id="14338" creationId="{BE116CB5-E46B-4314-B336-336F283B71BF}"/>
          </ac:picMkLst>
        </pc:picChg>
        <pc:picChg chg="add del">
          <ac:chgData name="Anthony Israel" userId="11d57f2aa88d4529" providerId="LiveId" clId="{FD627F7F-1CAF-47C5-924A-A87BA71636E0}" dt="2023-08-19T22:00:16.154" v="11001"/>
          <ac:picMkLst>
            <pc:docMk/>
            <pc:sldMk cId="1744857646" sldId="299"/>
            <ac:picMk id="14340" creationId="{98894C1D-46EF-C308-908E-D838339CCC49}"/>
          </ac:picMkLst>
        </pc:picChg>
        <pc:picChg chg="add mod">
          <ac:chgData name="Anthony Israel" userId="11d57f2aa88d4529" providerId="LiveId" clId="{FD627F7F-1CAF-47C5-924A-A87BA71636E0}" dt="2023-08-19T22:00:17.009" v="11002"/>
          <ac:picMkLst>
            <pc:docMk/>
            <pc:sldMk cId="1744857646" sldId="299"/>
            <ac:picMk id="14342" creationId="{E291F487-5CB9-FACA-9DF0-7DE42AC275E3}"/>
          </ac:picMkLst>
        </pc:picChg>
      </pc:sldChg>
      <pc:sldChg chg="modSp add mod">
        <pc:chgData name="Anthony Israel" userId="11d57f2aa88d4529" providerId="LiveId" clId="{FD627F7F-1CAF-47C5-924A-A87BA71636E0}" dt="2023-08-28T20:47:40.040" v="22480" actId="20577"/>
        <pc:sldMkLst>
          <pc:docMk/>
          <pc:sldMk cId="2710504512" sldId="299"/>
        </pc:sldMkLst>
        <pc:spChg chg="mod">
          <ac:chgData name="Anthony Israel" userId="11d57f2aa88d4529" providerId="LiveId" clId="{FD627F7F-1CAF-47C5-924A-A87BA71636E0}" dt="2023-08-28T20:47:40.040" v="22480" actId="20577"/>
          <ac:spMkLst>
            <pc:docMk/>
            <pc:sldMk cId="2710504512" sldId="299"/>
            <ac:spMk id="4" creationId="{06D89B0A-CACC-DF96-4956-FEF4681730F1}"/>
          </ac:spMkLst>
        </pc:spChg>
      </pc:sldChg>
      <pc:sldChg chg="addSp delSp modSp add del mod ord">
        <pc:chgData name="Anthony Israel" userId="11d57f2aa88d4529" providerId="LiveId" clId="{FD627F7F-1CAF-47C5-924A-A87BA71636E0}" dt="2023-08-19T23:19:31.362" v="12851" actId="2696"/>
        <pc:sldMkLst>
          <pc:docMk/>
          <pc:sldMk cId="655510651" sldId="300"/>
        </pc:sldMkLst>
        <pc:spChg chg="add del mod">
          <ac:chgData name="Anthony Israel" userId="11d57f2aa88d4529" providerId="LiveId" clId="{FD627F7F-1CAF-47C5-924A-A87BA71636E0}" dt="2023-08-19T22:01:53.749" v="11041"/>
          <ac:spMkLst>
            <pc:docMk/>
            <pc:sldMk cId="655510651" sldId="300"/>
            <ac:spMk id="2" creationId="{496E2D65-AEFB-3491-EAE2-5CAD4292565E}"/>
          </ac:spMkLst>
        </pc:spChg>
        <pc:spChg chg="mod">
          <ac:chgData name="Anthony Israel" userId="11d57f2aa88d4529" providerId="LiveId" clId="{FD627F7F-1CAF-47C5-924A-A87BA71636E0}" dt="2023-08-19T22:02:25.166" v="11051" actId="207"/>
          <ac:spMkLst>
            <pc:docMk/>
            <pc:sldMk cId="655510651" sldId="300"/>
            <ac:spMk id="4" creationId="{06D89B0A-CACC-DF96-4956-FEF4681730F1}"/>
          </ac:spMkLst>
        </pc:spChg>
        <pc:picChg chg="del">
          <ac:chgData name="Anthony Israel" userId="11d57f2aa88d4529" providerId="LiveId" clId="{FD627F7F-1CAF-47C5-924A-A87BA71636E0}" dt="2023-08-19T22:01:52.398" v="11040" actId="478"/>
          <ac:picMkLst>
            <pc:docMk/>
            <pc:sldMk cId="655510651" sldId="300"/>
            <ac:picMk id="14342" creationId="{E291F487-5CB9-FACA-9DF0-7DE42AC275E3}"/>
          </ac:picMkLst>
        </pc:picChg>
        <pc:picChg chg="add mod">
          <ac:chgData name="Anthony Israel" userId="11d57f2aa88d4529" providerId="LiveId" clId="{FD627F7F-1CAF-47C5-924A-A87BA71636E0}" dt="2023-08-19T22:01:53.749" v="11041"/>
          <ac:picMkLst>
            <pc:docMk/>
            <pc:sldMk cId="655510651" sldId="300"/>
            <ac:picMk id="15362" creationId="{7FCAD76A-15DB-DE15-AFD8-A1647514E70D}"/>
          </ac:picMkLst>
        </pc:picChg>
        <pc:picChg chg="add del">
          <ac:chgData name="Anthony Israel" userId="11d57f2aa88d4529" providerId="LiveId" clId="{FD627F7F-1CAF-47C5-924A-A87BA71636E0}" dt="2023-08-19T22:02:48.952" v="11054"/>
          <ac:picMkLst>
            <pc:docMk/>
            <pc:sldMk cId="655510651" sldId="300"/>
            <ac:picMk id="15364" creationId="{8FA2F995-95A4-F594-D3DE-4B0C14ACADA5}"/>
          </ac:picMkLst>
        </pc:picChg>
      </pc:sldChg>
      <pc:sldChg chg="modSp add mod">
        <pc:chgData name="Anthony Israel" userId="11d57f2aa88d4529" providerId="LiveId" clId="{FD627F7F-1CAF-47C5-924A-A87BA71636E0}" dt="2023-08-28T20:48:13.478" v="22488" actId="20577"/>
        <pc:sldMkLst>
          <pc:docMk/>
          <pc:sldMk cId="757585233" sldId="300"/>
        </pc:sldMkLst>
        <pc:spChg chg="mod">
          <ac:chgData name="Anthony Israel" userId="11d57f2aa88d4529" providerId="LiveId" clId="{FD627F7F-1CAF-47C5-924A-A87BA71636E0}" dt="2023-08-28T20:48:13.478" v="22488" actId="20577"/>
          <ac:spMkLst>
            <pc:docMk/>
            <pc:sldMk cId="757585233" sldId="300"/>
            <ac:spMk id="4" creationId="{06D89B0A-CACC-DF96-4956-FEF4681730F1}"/>
          </ac:spMkLst>
        </pc:spChg>
      </pc:sldChg>
      <pc:sldChg chg="modSp add mod">
        <pc:chgData name="Anthony Israel" userId="11d57f2aa88d4529" providerId="LiveId" clId="{FD627F7F-1CAF-47C5-924A-A87BA71636E0}" dt="2023-08-28T20:48:08.339" v="22485" actId="20577"/>
        <pc:sldMkLst>
          <pc:docMk/>
          <pc:sldMk cId="549671201" sldId="301"/>
        </pc:sldMkLst>
        <pc:spChg chg="mod">
          <ac:chgData name="Anthony Israel" userId="11d57f2aa88d4529" providerId="LiveId" clId="{FD627F7F-1CAF-47C5-924A-A87BA71636E0}" dt="2023-08-28T20:48:08.339" v="22485" actId="20577"/>
          <ac:spMkLst>
            <pc:docMk/>
            <pc:sldMk cId="549671201" sldId="301"/>
            <ac:spMk id="4" creationId="{06D89B0A-CACC-DF96-4956-FEF4681730F1}"/>
          </ac:spMkLst>
        </pc:spChg>
      </pc:sldChg>
      <pc:sldChg chg="addSp delSp modSp add del mod ord">
        <pc:chgData name="Anthony Israel" userId="11d57f2aa88d4529" providerId="LiveId" clId="{FD627F7F-1CAF-47C5-924A-A87BA71636E0}" dt="2023-08-19T23:19:31.362" v="12851" actId="2696"/>
        <pc:sldMkLst>
          <pc:docMk/>
          <pc:sldMk cId="4291617708" sldId="301"/>
        </pc:sldMkLst>
        <pc:spChg chg="add del mod">
          <ac:chgData name="Anthony Israel" userId="11d57f2aa88d4529" providerId="LiveId" clId="{FD627F7F-1CAF-47C5-924A-A87BA71636E0}" dt="2023-08-19T22:03:02.108" v="11057"/>
          <ac:spMkLst>
            <pc:docMk/>
            <pc:sldMk cId="4291617708" sldId="301"/>
            <ac:spMk id="2" creationId="{A1E3A9DD-6BC6-AB33-0F88-89553E614DD4}"/>
          </ac:spMkLst>
        </pc:spChg>
        <pc:spChg chg="mod">
          <ac:chgData name="Anthony Israel" userId="11d57f2aa88d4529" providerId="LiveId" clId="{FD627F7F-1CAF-47C5-924A-A87BA71636E0}" dt="2023-08-19T22:03:07.567" v="11065" actId="20577"/>
          <ac:spMkLst>
            <pc:docMk/>
            <pc:sldMk cId="4291617708" sldId="301"/>
            <ac:spMk id="4" creationId="{06D89B0A-CACC-DF96-4956-FEF4681730F1}"/>
          </ac:spMkLst>
        </pc:spChg>
        <pc:picChg chg="del">
          <ac:chgData name="Anthony Israel" userId="11d57f2aa88d4529" providerId="LiveId" clId="{FD627F7F-1CAF-47C5-924A-A87BA71636E0}" dt="2023-08-19T22:03:01.256" v="11056" actId="478"/>
          <ac:picMkLst>
            <pc:docMk/>
            <pc:sldMk cId="4291617708" sldId="301"/>
            <ac:picMk id="15362" creationId="{7FCAD76A-15DB-DE15-AFD8-A1647514E70D}"/>
          </ac:picMkLst>
        </pc:picChg>
        <pc:picChg chg="add mod">
          <ac:chgData name="Anthony Israel" userId="11d57f2aa88d4529" providerId="LiveId" clId="{FD627F7F-1CAF-47C5-924A-A87BA71636E0}" dt="2023-08-19T22:03:02.108" v="11057"/>
          <ac:picMkLst>
            <pc:docMk/>
            <pc:sldMk cId="4291617708" sldId="301"/>
            <ac:picMk id="16386" creationId="{F18079F2-6E27-4192-3135-CB298A3B3F2D}"/>
          </ac:picMkLst>
        </pc:picChg>
      </pc:sldChg>
      <pc:sldChg chg="addSp delSp modSp add del ord">
        <pc:chgData name="Anthony Israel" userId="11d57f2aa88d4529" providerId="LiveId" clId="{FD627F7F-1CAF-47C5-924A-A87BA71636E0}" dt="2023-08-19T23:19:31.362" v="12851" actId="2696"/>
        <pc:sldMkLst>
          <pc:docMk/>
          <pc:sldMk cId="893784348" sldId="302"/>
        </pc:sldMkLst>
        <pc:spChg chg="add del mod">
          <ac:chgData name="Anthony Israel" userId="11d57f2aa88d4529" providerId="LiveId" clId="{FD627F7F-1CAF-47C5-924A-A87BA71636E0}" dt="2023-08-19T22:03:50.576" v="11068"/>
          <ac:spMkLst>
            <pc:docMk/>
            <pc:sldMk cId="893784348" sldId="302"/>
            <ac:spMk id="2" creationId="{57ABBCE0-2051-A8E1-2DF5-989656261E8E}"/>
          </ac:spMkLst>
        </pc:spChg>
        <pc:picChg chg="del">
          <ac:chgData name="Anthony Israel" userId="11d57f2aa88d4529" providerId="LiveId" clId="{FD627F7F-1CAF-47C5-924A-A87BA71636E0}" dt="2023-08-19T22:03:41.359" v="11067" actId="478"/>
          <ac:picMkLst>
            <pc:docMk/>
            <pc:sldMk cId="893784348" sldId="302"/>
            <ac:picMk id="16386" creationId="{F18079F2-6E27-4192-3135-CB298A3B3F2D}"/>
          </ac:picMkLst>
        </pc:picChg>
        <pc:picChg chg="add mod">
          <ac:chgData name="Anthony Israel" userId="11d57f2aa88d4529" providerId="LiveId" clId="{FD627F7F-1CAF-47C5-924A-A87BA71636E0}" dt="2023-08-19T22:03:50.576" v="11068"/>
          <ac:picMkLst>
            <pc:docMk/>
            <pc:sldMk cId="893784348" sldId="302"/>
            <ac:picMk id="17410" creationId="{5A7062FF-A822-872C-FA90-72CF6186E5C1}"/>
          </ac:picMkLst>
        </pc:picChg>
      </pc:sldChg>
      <pc:sldChg chg="modSp add mod">
        <pc:chgData name="Anthony Israel" userId="11d57f2aa88d4529" providerId="LiveId" clId="{FD627F7F-1CAF-47C5-924A-A87BA71636E0}" dt="2023-08-28T20:47:35.270" v="22475" actId="20577"/>
        <pc:sldMkLst>
          <pc:docMk/>
          <pc:sldMk cId="2926001415" sldId="302"/>
        </pc:sldMkLst>
        <pc:spChg chg="mod">
          <ac:chgData name="Anthony Israel" userId="11d57f2aa88d4529" providerId="LiveId" clId="{FD627F7F-1CAF-47C5-924A-A87BA71636E0}" dt="2023-08-28T20:47:35.270" v="22475" actId="20577"/>
          <ac:spMkLst>
            <pc:docMk/>
            <pc:sldMk cId="2926001415" sldId="302"/>
            <ac:spMk id="4" creationId="{06D89B0A-CACC-DF96-4956-FEF4681730F1}"/>
          </ac:spMkLst>
        </pc:spChg>
      </pc:sldChg>
      <pc:sldChg chg="addSp delSp modSp add del mod ord modClrScheme chgLayout">
        <pc:chgData name="Anthony Israel" userId="11d57f2aa88d4529" providerId="LiveId" clId="{FD627F7F-1CAF-47C5-924A-A87BA71636E0}" dt="2023-08-19T23:19:31.362" v="12851" actId="2696"/>
        <pc:sldMkLst>
          <pc:docMk/>
          <pc:sldMk cId="2247250069" sldId="303"/>
        </pc:sldMkLst>
        <pc:spChg chg="add del mod">
          <ac:chgData name="Anthony Israel" userId="11d57f2aa88d4529" providerId="LiveId" clId="{FD627F7F-1CAF-47C5-924A-A87BA71636E0}" dt="2023-08-19T22:04:01.286" v="11071"/>
          <ac:spMkLst>
            <pc:docMk/>
            <pc:sldMk cId="2247250069" sldId="303"/>
            <ac:spMk id="2" creationId="{8606C56B-DF7D-2E3B-C5CD-71D75FD5992A}"/>
          </ac:spMkLst>
        </pc:spChg>
        <pc:spChg chg="add del mod ord">
          <ac:chgData name="Anthony Israel" userId="11d57f2aa88d4529" providerId="LiveId" clId="{FD627F7F-1CAF-47C5-924A-A87BA71636E0}" dt="2023-08-19T22:05:20.547" v="11084"/>
          <ac:spMkLst>
            <pc:docMk/>
            <pc:sldMk cId="2247250069" sldId="303"/>
            <ac:spMk id="3" creationId="{D9E28F3A-1F62-D0BC-273C-8A2C25317128}"/>
          </ac:spMkLst>
        </pc:spChg>
        <pc:spChg chg="mod ord">
          <ac:chgData name="Anthony Israel" userId="11d57f2aa88d4529" providerId="LiveId" clId="{FD627F7F-1CAF-47C5-924A-A87BA71636E0}" dt="2023-08-19T22:05:12.464" v="11083" actId="700"/>
          <ac:spMkLst>
            <pc:docMk/>
            <pc:sldMk cId="2247250069" sldId="303"/>
            <ac:spMk id="4" creationId="{06D89B0A-CACC-DF96-4956-FEF4681730F1}"/>
          </ac:spMkLst>
        </pc:spChg>
        <pc:picChg chg="add mod">
          <ac:chgData name="Anthony Israel" userId="11d57f2aa88d4529" providerId="LiveId" clId="{FD627F7F-1CAF-47C5-924A-A87BA71636E0}" dt="2023-08-19T22:05:20.547" v="11084"/>
          <ac:picMkLst>
            <pc:docMk/>
            <pc:sldMk cId="2247250069" sldId="303"/>
            <ac:picMk id="5" creationId="{D87840D3-8A6D-7512-3FD1-064AE88CCDA8}"/>
          </ac:picMkLst>
        </pc:picChg>
        <pc:picChg chg="del">
          <ac:chgData name="Anthony Israel" userId="11d57f2aa88d4529" providerId="LiveId" clId="{FD627F7F-1CAF-47C5-924A-A87BA71636E0}" dt="2023-08-19T22:03:56.159" v="11070" actId="478"/>
          <ac:picMkLst>
            <pc:docMk/>
            <pc:sldMk cId="2247250069" sldId="303"/>
            <ac:picMk id="17410" creationId="{5A7062FF-A822-872C-FA90-72CF6186E5C1}"/>
          </ac:picMkLst>
        </pc:picChg>
        <pc:picChg chg="add mod ord">
          <ac:chgData name="Anthony Israel" userId="11d57f2aa88d4529" providerId="LiveId" clId="{FD627F7F-1CAF-47C5-924A-A87BA71636E0}" dt="2023-08-19T22:05:12.464" v="11083" actId="700"/>
          <ac:picMkLst>
            <pc:docMk/>
            <pc:sldMk cId="2247250069" sldId="303"/>
            <ac:picMk id="18434" creationId="{85DC2A71-021F-F7B2-3F59-953D57AF8641}"/>
          </ac:picMkLst>
        </pc:picChg>
      </pc:sldChg>
      <pc:sldChg chg="modSp add mod">
        <pc:chgData name="Anthony Israel" userId="11d57f2aa88d4529" providerId="LiveId" clId="{FD627F7F-1CAF-47C5-924A-A87BA71636E0}" dt="2023-08-28T20:48:03.034" v="22483" actId="20577"/>
        <pc:sldMkLst>
          <pc:docMk/>
          <pc:sldMk cId="2590031677" sldId="303"/>
        </pc:sldMkLst>
        <pc:spChg chg="mod">
          <ac:chgData name="Anthony Israel" userId="11d57f2aa88d4529" providerId="LiveId" clId="{FD627F7F-1CAF-47C5-924A-A87BA71636E0}" dt="2023-08-28T20:48:03.034" v="22483" actId="20577"/>
          <ac:spMkLst>
            <pc:docMk/>
            <pc:sldMk cId="2590031677" sldId="303"/>
            <ac:spMk id="4" creationId="{06D89B0A-CACC-DF96-4956-FEF4681730F1}"/>
          </ac:spMkLst>
        </pc:spChg>
      </pc:sldChg>
      <pc:sldChg chg="addSp delSp modSp add del mod">
        <pc:chgData name="Anthony Israel" userId="11d57f2aa88d4529" providerId="LiveId" clId="{FD627F7F-1CAF-47C5-924A-A87BA71636E0}" dt="2023-08-19T22:05:22.883" v="11085" actId="47"/>
        <pc:sldMkLst>
          <pc:docMk/>
          <pc:sldMk cId="1503847763" sldId="304"/>
        </pc:sldMkLst>
        <pc:spChg chg="add del mod">
          <ac:chgData name="Anthony Israel" userId="11d57f2aa88d4529" providerId="LiveId" clId="{FD627F7F-1CAF-47C5-924A-A87BA71636E0}" dt="2023-08-19T22:04:53.822" v="11082" actId="22"/>
          <ac:spMkLst>
            <pc:docMk/>
            <pc:sldMk cId="1503847763" sldId="304"/>
            <ac:spMk id="2" creationId="{C1728953-8849-16EE-8362-24DD55400A93}"/>
          </ac:spMkLst>
        </pc:spChg>
        <pc:picChg chg="add del mod ord">
          <ac:chgData name="Anthony Israel" userId="11d57f2aa88d4529" providerId="LiveId" clId="{FD627F7F-1CAF-47C5-924A-A87BA71636E0}" dt="2023-08-19T22:04:42.562" v="11077" actId="22"/>
          <ac:picMkLst>
            <pc:docMk/>
            <pc:sldMk cId="1503847763" sldId="304"/>
            <ac:picMk id="5" creationId="{E1761D02-3F54-28D7-D61B-C626506C5892}"/>
          </ac:picMkLst>
        </pc:picChg>
        <pc:picChg chg="add del mod ord">
          <ac:chgData name="Anthony Israel" userId="11d57f2aa88d4529" providerId="LiveId" clId="{FD627F7F-1CAF-47C5-924A-A87BA71636E0}" dt="2023-08-19T22:04:44.294" v="11079" actId="22"/>
          <ac:picMkLst>
            <pc:docMk/>
            <pc:sldMk cId="1503847763" sldId="304"/>
            <ac:picMk id="7" creationId="{0D8340D2-B402-A3BB-16C0-9A53DFBF1665}"/>
          </ac:picMkLst>
        </pc:picChg>
        <pc:picChg chg="add del mod ord">
          <ac:chgData name="Anthony Israel" userId="11d57f2aa88d4529" providerId="LiveId" clId="{FD627F7F-1CAF-47C5-924A-A87BA71636E0}" dt="2023-08-19T22:04:48.969" v="11081" actId="22"/>
          <ac:picMkLst>
            <pc:docMk/>
            <pc:sldMk cId="1503847763" sldId="304"/>
            <ac:picMk id="9" creationId="{EF8ACF80-EA4C-9461-D872-A8F22FE3496C}"/>
          </ac:picMkLst>
        </pc:picChg>
        <pc:picChg chg="add mod ord">
          <ac:chgData name="Anthony Israel" userId="11d57f2aa88d4529" providerId="LiveId" clId="{FD627F7F-1CAF-47C5-924A-A87BA71636E0}" dt="2023-08-19T22:04:53.822" v="11082" actId="22"/>
          <ac:picMkLst>
            <pc:docMk/>
            <pc:sldMk cId="1503847763" sldId="304"/>
            <ac:picMk id="11" creationId="{F584AFA3-6D8E-A5EB-C9EA-E5F72AE09A8A}"/>
          </ac:picMkLst>
        </pc:picChg>
        <pc:picChg chg="del mod">
          <ac:chgData name="Anthony Israel" userId="11d57f2aa88d4529" providerId="LiveId" clId="{FD627F7F-1CAF-47C5-924A-A87BA71636E0}" dt="2023-08-19T22:04:29.140" v="11075" actId="21"/>
          <ac:picMkLst>
            <pc:docMk/>
            <pc:sldMk cId="1503847763" sldId="304"/>
            <ac:picMk id="18434" creationId="{85DC2A71-021F-F7B2-3F59-953D57AF8641}"/>
          </ac:picMkLst>
        </pc:picChg>
      </pc:sldChg>
      <pc:sldChg chg="addSp delSp modSp add del mod ord">
        <pc:chgData name="Anthony Israel" userId="11d57f2aa88d4529" providerId="LiveId" clId="{FD627F7F-1CAF-47C5-924A-A87BA71636E0}" dt="2023-08-19T23:19:31.362" v="12851" actId="2696"/>
        <pc:sldMkLst>
          <pc:docMk/>
          <pc:sldMk cId="1585489417" sldId="304"/>
        </pc:sldMkLst>
        <pc:spChg chg="add del mod">
          <ac:chgData name="Anthony Israel" userId="11d57f2aa88d4529" providerId="LiveId" clId="{FD627F7F-1CAF-47C5-924A-A87BA71636E0}" dt="2023-08-19T22:05:47.346" v="11089"/>
          <ac:spMkLst>
            <pc:docMk/>
            <pc:sldMk cId="1585489417" sldId="304"/>
            <ac:spMk id="2" creationId="{A10F45F9-221C-E363-D49A-4E70299FFD74}"/>
          </ac:spMkLst>
        </pc:spChg>
        <pc:picChg chg="del">
          <ac:chgData name="Anthony Israel" userId="11d57f2aa88d4529" providerId="LiveId" clId="{FD627F7F-1CAF-47C5-924A-A87BA71636E0}" dt="2023-08-19T22:05:43.473" v="11087" actId="478"/>
          <ac:picMkLst>
            <pc:docMk/>
            <pc:sldMk cId="1585489417" sldId="304"/>
            <ac:picMk id="17410" creationId="{5A7062FF-A822-872C-FA90-72CF6186E5C1}"/>
          </ac:picMkLst>
        </pc:picChg>
        <pc:picChg chg="add mod">
          <ac:chgData name="Anthony Israel" userId="11d57f2aa88d4529" providerId="LiveId" clId="{FD627F7F-1CAF-47C5-924A-A87BA71636E0}" dt="2023-08-19T22:05:47.346" v="11089"/>
          <ac:picMkLst>
            <pc:docMk/>
            <pc:sldMk cId="1585489417" sldId="304"/>
            <ac:picMk id="19458" creationId="{CA2820A7-39CC-AC45-1957-97671A16226B}"/>
          </ac:picMkLst>
        </pc:picChg>
      </pc:sldChg>
      <pc:sldChg chg="addSp modSp add mod">
        <pc:chgData name="Anthony Israel" userId="11d57f2aa88d4529" providerId="LiveId" clId="{FD627F7F-1CAF-47C5-924A-A87BA71636E0}" dt="2023-08-28T20:48:43.473" v="22494" actId="1076"/>
        <pc:sldMkLst>
          <pc:docMk/>
          <pc:sldMk cId="3179344744" sldId="304"/>
        </pc:sldMkLst>
        <pc:spChg chg="mod">
          <ac:chgData name="Anthony Israel" userId="11d57f2aa88d4529" providerId="LiveId" clId="{FD627F7F-1CAF-47C5-924A-A87BA71636E0}" dt="2023-08-28T20:48:19.633" v="22490" actId="20577"/>
          <ac:spMkLst>
            <pc:docMk/>
            <pc:sldMk cId="3179344744" sldId="304"/>
            <ac:spMk id="4" creationId="{06D89B0A-CACC-DF96-4956-FEF4681730F1}"/>
          </ac:spMkLst>
        </pc:spChg>
        <pc:picChg chg="add mod">
          <ac:chgData name="Anthony Israel" userId="11d57f2aa88d4529" providerId="LiveId" clId="{FD627F7F-1CAF-47C5-924A-A87BA71636E0}" dt="2023-08-28T20:48:43.473" v="22494" actId="1076"/>
          <ac:picMkLst>
            <pc:docMk/>
            <pc:sldMk cId="3179344744" sldId="304"/>
            <ac:picMk id="2" creationId="{C0AA2C35-C215-A8E5-4FB1-2A8ED5CBE834}"/>
          </ac:picMkLst>
        </pc:picChg>
        <pc:picChg chg="mod">
          <ac:chgData name="Anthony Israel" userId="11d57f2aa88d4529" providerId="LiveId" clId="{FD627F7F-1CAF-47C5-924A-A87BA71636E0}" dt="2023-08-28T20:48:41.697" v="22493" actId="1076"/>
          <ac:picMkLst>
            <pc:docMk/>
            <pc:sldMk cId="3179344744" sldId="304"/>
            <ac:picMk id="19458" creationId="{CA2820A7-39CC-AC45-1957-97671A16226B}"/>
          </ac:picMkLst>
        </pc:picChg>
      </pc:sldChg>
      <pc:sldChg chg="addSp delSp modSp new del mod ord modClrScheme chgLayout">
        <pc:chgData name="Anthony Israel" userId="11d57f2aa88d4529" providerId="LiveId" clId="{FD627F7F-1CAF-47C5-924A-A87BA71636E0}" dt="2023-08-19T23:20:54.956" v="12916" actId="2696"/>
        <pc:sldMkLst>
          <pc:docMk/>
          <pc:sldMk cId="3701134448" sldId="305"/>
        </pc:sldMkLst>
        <pc:spChg chg="mod ord">
          <ac:chgData name="Anthony Israel" userId="11d57f2aa88d4529" providerId="LiveId" clId="{FD627F7F-1CAF-47C5-924A-A87BA71636E0}" dt="2023-08-19T22:22:42.629" v="11524"/>
          <ac:spMkLst>
            <pc:docMk/>
            <pc:sldMk cId="3701134448" sldId="305"/>
            <ac:spMk id="2" creationId="{29EF0675-C7F8-9C1F-9CD6-299568B0BE4B}"/>
          </ac:spMkLst>
        </pc:spChg>
        <pc:spChg chg="add del mod">
          <ac:chgData name="Anthony Israel" userId="11d57f2aa88d4529" providerId="LiveId" clId="{FD627F7F-1CAF-47C5-924A-A87BA71636E0}" dt="2023-08-19T22:09:57.707" v="11121" actId="22"/>
          <ac:spMkLst>
            <pc:docMk/>
            <pc:sldMk cId="3701134448" sldId="305"/>
            <ac:spMk id="3" creationId="{ACDA20F6-E805-8EBE-5D48-A9C1067CCBC4}"/>
          </ac:spMkLst>
        </pc:spChg>
        <pc:spChg chg="add del mod ord">
          <ac:chgData name="Anthony Israel" userId="11d57f2aa88d4529" providerId="LiveId" clId="{FD627F7F-1CAF-47C5-924A-A87BA71636E0}" dt="2023-08-19T22:13:16.877" v="11127" actId="700"/>
          <ac:spMkLst>
            <pc:docMk/>
            <pc:sldMk cId="3701134448" sldId="305"/>
            <ac:spMk id="10" creationId="{915C5719-0E6B-F8E9-152A-F06095B45C06}"/>
          </ac:spMkLst>
        </pc:spChg>
        <pc:spChg chg="add del mod ord">
          <ac:chgData name="Anthony Israel" userId="11d57f2aa88d4529" providerId="LiveId" clId="{FD627F7F-1CAF-47C5-924A-A87BA71636E0}" dt="2023-08-19T22:13:39.481" v="11137" actId="700"/>
          <ac:spMkLst>
            <pc:docMk/>
            <pc:sldMk cId="3701134448" sldId="305"/>
            <ac:spMk id="11" creationId="{25302118-1139-9C7D-8A28-9967B36D43FE}"/>
          </ac:spMkLst>
        </pc:spChg>
        <pc:spChg chg="add del mod ord">
          <ac:chgData name="Anthony Israel" userId="11d57f2aa88d4529" providerId="LiveId" clId="{FD627F7F-1CAF-47C5-924A-A87BA71636E0}" dt="2023-08-19T22:14:08.119" v="11149" actId="22"/>
          <ac:spMkLst>
            <pc:docMk/>
            <pc:sldMk cId="3701134448" sldId="305"/>
            <ac:spMk id="12" creationId="{E3245429-177F-336F-CD71-96A0B89D46D0}"/>
          </ac:spMkLst>
        </pc:spChg>
        <pc:spChg chg="add del mod">
          <ac:chgData name="Anthony Israel" userId="11d57f2aa88d4529" providerId="LiveId" clId="{FD627F7F-1CAF-47C5-924A-A87BA71636E0}" dt="2023-08-19T22:13:51.832" v="11143"/>
          <ac:spMkLst>
            <pc:docMk/>
            <pc:sldMk cId="3701134448" sldId="305"/>
            <ac:spMk id="14" creationId="{CDCE1B84-54AF-626E-D16D-3C08E0DF87F4}"/>
          </ac:spMkLst>
        </pc:spChg>
        <pc:spChg chg="add mod">
          <ac:chgData name="Anthony Israel" userId="11d57f2aa88d4529" providerId="LiveId" clId="{FD627F7F-1CAF-47C5-924A-A87BA71636E0}" dt="2023-08-19T22:17:57.228" v="11345" actId="20577"/>
          <ac:spMkLst>
            <pc:docMk/>
            <pc:sldMk cId="3701134448" sldId="305"/>
            <ac:spMk id="22" creationId="{26AFAEFA-79A5-CA6D-7915-ED9412FFAE29}"/>
          </ac:spMkLst>
        </pc:spChg>
        <pc:picChg chg="add del mod ord">
          <ac:chgData name="Anthony Israel" userId="11d57f2aa88d4529" providerId="LiveId" clId="{FD627F7F-1CAF-47C5-924A-A87BA71636E0}" dt="2023-08-19T22:09:56.350" v="11119" actId="22"/>
          <ac:picMkLst>
            <pc:docMk/>
            <pc:sldMk cId="3701134448" sldId="305"/>
            <ac:picMk id="5" creationId="{766F7886-EAFC-707E-C49A-AE0838AAAAC4}"/>
          </ac:picMkLst>
        </pc:picChg>
        <pc:picChg chg="add del mod ord">
          <ac:chgData name="Anthony Israel" userId="11d57f2aa88d4529" providerId="LiveId" clId="{FD627F7F-1CAF-47C5-924A-A87BA71636E0}" dt="2023-08-19T22:13:48.374" v="11139" actId="478"/>
          <ac:picMkLst>
            <pc:docMk/>
            <pc:sldMk cId="3701134448" sldId="305"/>
            <ac:picMk id="7" creationId="{DCB1060D-5247-DADE-23B2-D6398441F6F6}"/>
          </ac:picMkLst>
        </pc:picChg>
        <pc:picChg chg="add del">
          <ac:chgData name="Anthony Israel" userId="11d57f2aa88d4529" providerId="LiveId" clId="{FD627F7F-1CAF-47C5-924A-A87BA71636E0}" dt="2023-08-19T22:13:04.690" v="11125" actId="22"/>
          <ac:picMkLst>
            <pc:docMk/>
            <pc:sldMk cId="3701134448" sldId="305"/>
            <ac:picMk id="9" creationId="{629EF2A7-5785-4692-D93C-80C82E4BCC27}"/>
          </ac:picMkLst>
        </pc:picChg>
        <pc:picChg chg="add del mod">
          <ac:chgData name="Anthony Israel" userId="11d57f2aa88d4529" providerId="LiveId" clId="{FD627F7F-1CAF-47C5-924A-A87BA71636E0}" dt="2023-08-19T22:13:50.446" v="11141"/>
          <ac:picMkLst>
            <pc:docMk/>
            <pc:sldMk cId="3701134448" sldId="305"/>
            <ac:picMk id="15" creationId="{496DF317-BA39-733E-66CA-9870DD0CFB14}"/>
          </ac:picMkLst>
        </pc:picChg>
        <pc:picChg chg="add mod">
          <ac:chgData name="Anthony Israel" userId="11d57f2aa88d4529" providerId="LiveId" clId="{FD627F7F-1CAF-47C5-924A-A87BA71636E0}" dt="2023-08-19T22:13:58.540" v="11145" actId="14100"/>
          <ac:picMkLst>
            <pc:docMk/>
            <pc:sldMk cId="3701134448" sldId="305"/>
            <ac:picMk id="16" creationId="{D07A9DA8-B6C6-DD9C-EA75-5556D79ECA95}"/>
          </ac:picMkLst>
        </pc:picChg>
        <pc:picChg chg="add del mod ord">
          <ac:chgData name="Anthony Israel" userId="11d57f2aa88d4529" providerId="LiveId" clId="{FD627F7F-1CAF-47C5-924A-A87BA71636E0}" dt="2023-08-19T22:14:06.759" v="11148" actId="22"/>
          <ac:picMkLst>
            <pc:docMk/>
            <pc:sldMk cId="3701134448" sldId="305"/>
            <ac:picMk id="18" creationId="{ED9B003A-64FB-E817-C161-F91ACA39A46B}"/>
          </ac:picMkLst>
        </pc:picChg>
        <pc:picChg chg="add del mod ord">
          <ac:chgData name="Anthony Israel" userId="11d57f2aa88d4529" providerId="LiveId" clId="{FD627F7F-1CAF-47C5-924A-A87BA71636E0}" dt="2023-08-19T22:14:22.106" v="11154" actId="478"/>
          <ac:picMkLst>
            <pc:docMk/>
            <pc:sldMk cId="3701134448" sldId="305"/>
            <ac:picMk id="20" creationId="{C516060E-AC57-5BC2-DD76-720AE829C5C1}"/>
          </ac:picMkLst>
        </pc:picChg>
      </pc:sldChg>
      <pc:sldChg chg="add ord">
        <pc:chgData name="Anthony Israel" userId="11d57f2aa88d4529" providerId="LiveId" clId="{FD627F7F-1CAF-47C5-924A-A87BA71636E0}" dt="2023-08-19T23:24:10.170" v="12935"/>
        <pc:sldMkLst>
          <pc:docMk/>
          <pc:sldMk cId="3864564523" sldId="305"/>
        </pc:sldMkLst>
      </pc:sldChg>
      <pc:sldChg chg="add ord">
        <pc:chgData name="Anthony Israel" userId="11d57f2aa88d4529" providerId="LiveId" clId="{FD627F7F-1CAF-47C5-924A-A87BA71636E0}" dt="2023-08-19T23:24:10.170" v="12935"/>
        <pc:sldMkLst>
          <pc:docMk/>
          <pc:sldMk cId="2581768928" sldId="306"/>
        </pc:sldMkLst>
      </pc:sldChg>
      <pc:sldChg chg="addSp delSp modSp add del mod ord">
        <pc:chgData name="Anthony Israel" userId="11d57f2aa88d4529" providerId="LiveId" clId="{FD627F7F-1CAF-47C5-924A-A87BA71636E0}" dt="2023-08-19T23:20:54.956" v="12916" actId="2696"/>
        <pc:sldMkLst>
          <pc:docMk/>
          <pc:sldMk cId="2965106693" sldId="306"/>
        </pc:sldMkLst>
        <pc:spChg chg="mod">
          <ac:chgData name="Anthony Israel" userId="11d57f2aa88d4529" providerId="LiveId" clId="{FD627F7F-1CAF-47C5-924A-A87BA71636E0}" dt="2023-08-19T22:22:54.560" v="11530" actId="20577"/>
          <ac:spMkLst>
            <pc:docMk/>
            <pc:sldMk cId="2965106693" sldId="306"/>
            <ac:spMk id="2" creationId="{29EF0675-C7F8-9C1F-9CD6-299568B0BE4B}"/>
          </ac:spMkLst>
        </pc:spChg>
        <pc:spChg chg="add del mod">
          <ac:chgData name="Anthony Israel" userId="11d57f2aa88d4529" providerId="LiveId" clId="{FD627F7F-1CAF-47C5-924A-A87BA71636E0}" dt="2023-08-19T22:16:49.929" v="11300" actId="22"/>
          <ac:spMkLst>
            <pc:docMk/>
            <pc:sldMk cId="2965106693" sldId="306"/>
            <ac:spMk id="4" creationId="{65E61FA4-7473-1D5A-0D81-1606FD42712E}"/>
          </ac:spMkLst>
        </pc:spChg>
        <pc:spChg chg="mod">
          <ac:chgData name="Anthony Israel" userId="11d57f2aa88d4529" providerId="LiveId" clId="{FD627F7F-1CAF-47C5-924A-A87BA71636E0}" dt="2023-08-19T22:41:54.904" v="12170" actId="20577"/>
          <ac:spMkLst>
            <pc:docMk/>
            <pc:sldMk cId="2965106693" sldId="306"/>
            <ac:spMk id="22" creationId="{26AFAEFA-79A5-CA6D-7915-ED9412FFAE29}"/>
          </ac:spMkLst>
        </pc:spChg>
        <pc:picChg chg="add del mod ord">
          <ac:chgData name="Anthony Israel" userId="11d57f2aa88d4529" providerId="LiveId" clId="{FD627F7F-1CAF-47C5-924A-A87BA71636E0}" dt="2023-08-19T22:16:48.842" v="11299" actId="22"/>
          <ac:picMkLst>
            <pc:docMk/>
            <pc:sldMk cId="2965106693" sldId="306"/>
            <ac:picMk id="6" creationId="{C60AAA76-F5B0-BFCC-6866-8565C00AB116}"/>
          </ac:picMkLst>
        </pc:picChg>
        <pc:picChg chg="add mod ord">
          <ac:chgData name="Anthony Israel" userId="11d57f2aa88d4529" providerId="LiveId" clId="{FD627F7F-1CAF-47C5-924A-A87BA71636E0}" dt="2023-08-19T22:17:00.692" v="11304" actId="14100"/>
          <ac:picMkLst>
            <pc:docMk/>
            <pc:sldMk cId="2965106693" sldId="306"/>
            <ac:picMk id="8" creationId="{1D5F188E-7C88-7296-E689-B70C23DEC5A2}"/>
          </ac:picMkLst>
        </pc:picChg>
        <pc:picChg chg="del">
          <ac:chgData name="Anthony Israel" userId="11d57f2aa88d4529" providerId="LiveId" clId="{FD627F7F-1CAF-47C5-924A-A87BA71636E0}" dt="2023-08-19T22:16:45.887" v="11296" actId="478"/>
          <ac:picMkLst>
            <pc:docMk/>
            <pc:sldMk cId="2965106693" sldId="306"/>
            <ac:picMk id="16" creationId="{D07A9DA8-B6C6-DD9C-EA75-5556D79ECA95}"/>
          </ac:picMkLst>
        </pc:picChg>
      </pc:sldChg>
      <pc:sldChg chg="add">
        <pc:chgData name="Anthony Israel" userId="11d57f2aa88d4529" providerId="LiveId" clId="{FD627F7F-1CAF-47C5-924A-A87BA71636E0}" dt="2023-08-19T23:23:09.796" v="12933"/>
        <pc:sldMkLst>
          <pc:docMk/>
          <pc:sldMk cId="671797874" sldId="307"/>
        </pc:sldMkLst>
      </pc:sldChg>
      <pc:sldChg chg="addSp modSp add del mod ord">
        <pc:chgData name="Anthony Israel" userId="11d57f2aa88d4529" providerId="LiveId" clId="{FD627F7F-1CAF-47C5-924A-A87BA71636E0}" dt="2023-08-19T23:22:54.589" v="12930" actId="2696"/>
        <pc:sldMkLst>
          <pc:docMk/>
          <pc:sldMk cId="708284314" sldId="307"/>
        </pc:sldMkLst>
        <pc:spChg chg="mod">
          <ac:chgData name="Anthony Israel" userId="11d57f2aa88d4529" providerId="LiveId" clId="{FD627F7F-1CAF-47C5-924A-A87BA71636E0}" dt="2023-08-19T22:24:04.079" v="11538" actId="20577"/>
          <ac:spMkLst>
            <pc:docMk/>
            <pc:sldMk cId="708284314" sldId="307"/>
            <ac:spMk id="2" creationId="{29EF0675-C7F8-9C1F-9CD6-299568B0BE4B}"/>
          </ac:spMkLst>
        </pc:spChg>
        <pc:spChg chg="mod">
          <ac:chgData name="Anthony Israel" userId="11d57f2aa88d4529" providerId="LiveId" clId="{FD627F7F-1CAF-47C5-924A-A87BA71636E0}" dt="2023-08-19T22:40:19.136" v="12039" actId="6549"/>
          <ac:spMkLst>
            <pc:docMk/>
            <pc:sldMk cId="708284314" sldId="307"/>
            <ac:spMk id="22" creationId="{26AFAEFA-79A5-CA6D-7915-ED9412FFAE29}"/>
          </ac:spMkLst>
        </pc:spChg>
        <pc:picChg chg="add mod">
          <ac:chgData name="Anthony Israel" userId="11d57f2aa88d4529" providerId="LiveId" clId="{FD627F7F-1CAF-47C5-924A-A87BA71636E0}" dt="2023-08-19T22:25:20.443" v="11558" actId="1076"/>
          <ac:picMkLst>
            <pc:docMk/>
            <pc:sldMk cId="708284314" sldId="307"/>
            <ac:picMk id="4" creationId="{95D389DE-FB80-ACE6-CE6F-2E9C9B93717B}"/>
          </ac:picMkLst>
        </pc:picChg>
        <pc:picChg chg="mod">
          <ac:chgData name="Anthony Israel" userId="11d57f2aa88d4529" providerId="LiveId" clId="{FD627F7F-1CAF-47C5-924A-A87BA71636E0}" dt="2023-08-19T22:23:57.620" v="11533" actId="14826"/>
          <ac:picMkLst>
            <pc:docMk/>
            <pc:sldMk cId="708284314" sldId="307"/>
            <ac:picMk id="8" creationId="{1D5F188E-7C88-7296-E689-B70C23DEC5A2}"/>
          </ac:picMkLst>
        </pc:picChg>
      </pc:sldChg>
      <pc:sldChg chg="modSp add modAnim">
        <pc:chgData name="Anthony Israel" userId="11d57f2aa88d4529" providerId="LiveId" clId="{FD627F7F-1CAF-47C5-924A-A87BA71636E0}" dt="2023-08-28T20:05:50.621" v="20959"/>
        <pc:sldMkLst>
          <pc:docMk/>
          <pc:sldMk cId="851093938" sldId="308"/>
        </pc:sldMkLst>
        <pc:spChg chg="mod">
          <ac:chgData name="Anthony Israel" userId="11d57f2aa88d4529" providerId="LiveId" clId="{FD627F7F-1CAF-47C5-924A-A87BA71636E0}" dt="2023-08-28T20:04:39.874" v="20955" actId="20577"/>
          <ac:spMkLst>
            <pc:docMk/>
            <pc:sldMk cId="851093938" sldId="308"/>
            <ac:spMk id="22" creationId="{26AFAEFA-79A5-CA6D-7915-ED9412FFAE29}"/>
          </ac:spMkLst>
        </pc:spChg>
      </pc:sldChg>
      <pc:sldChg chg="delSp modSp add del mod ord">
        <pc:chgData name="Anthony Israel" userId="11d57f2aa88d4529" providerId="LiveId" clId="{FD627F7F-1CAF-47C5-924A-A87BA71636E0}" dt="2023-08-19T23:22:54.589" v="12930" actId="2696"/>
        <pc:sldMkLst>
          <pc:docMk/>
          <pc:sldMk cId="3389050790" sldId="308"/>
        </pc:sldMkLst>
        <pc:spChg chg="mod">
          <ac:chgData name="Anthony Israel" userId="11d57f2aa88d4529" providerId="LiveId" clId="{FD627F7F-1CAF-47C5-924A-A87BA71636E0}" dt="2023-08-19T22:39:00.474" v="11965" actId="20577"/>
          <ac:spMkLst>
            <pc:docMk/>
            <pc:sldMk cId="3389050790" sldId="308"/>
            <ac:spMk id="2" creationId="{29EF0675-C7F8-9C1F-9CD6-299568B0BE4B}"/>
          </ac:spMkLst>
        </pc:spChg>
        <pc:spChg chg="mod">
          <ac:chgData name="Anthony Israel" userId="11d57f2aa88d4529" providerId="LiveId" clId="{FD627F7F-1CAF-47C5-924A-A87BA71636E0}" dt="2023-08-19T22:41:51.284" v="12169" actId="20577"/>
          <ac:spMkLst>
            <pc:docMk/>
            <pc:sldMk cId="3389050790" sldId="308"/>
            <ac:spMk id="22" creationId="{26AFAEFA-79A5-CA6D-7915-ED9412FFAE29}"/>
          </ac:spMkLst>
        </pc:spChg>
        <pc:picChg chg="del">
          <ac:chgData name="Anthony Israel" userId="11d57f2aa88d4529" providerId="LiveId" clId="{FD627F7F-1CAF-47C5-924A-A87BA71636E0}" dt="2023-08-19T22:38:29.739" v="11960" actId="478"/>
          <ac:picMkLst>
            <pc:docMk/>
            <pc:sldMk cId="3389050790" sldId="308"/>
            <ac:picMk id="4" creationId="{95D389DE-FB80-ACE6-CE6F-2E9C9B93717B}"/>
          </ac:picMkLst>
        </pc:picChg>
        <pc:picChg chg="mod">
          <ac:chgData name="Anthony Israel" userId="11d57f2aa88d4529" providerId="LiveId" clId="{FD627F7F-1CAF-47C5-924A-A87BA71636E0}" dt="2023-08-19T22:39:34.400" v="11966" actId="14826"/>
          <ac:picMkLst>
            <pc:docMk/>
            <pc:sldMk cId="3389050790" sldId="308"/>
            <ac:picMk id="8" creationId="{1D5F188E-7C88-7296-E689-B70C23DEC5A2}"/>
          </ac:picMkLst>
        </pc:picChg>
      </pc:sldChg>
      <pc:sldChg chg="addSp delSp modSp new del mod ord modClrScheme chgLayout">
        <pc:chgData name="Anthony Israel" userId="11d57f2aa88d4529" providerId="LiveId" clId="{FD627F7F-1CAF-47C5-924A-A87BA71636E0}" dt="2023-08-19T23:20:54.956" v="12916" actId="2696"/>
        <pc:sldMkLst>
          <pc:docMk/>
          <pc:sldMk cId="1362312314" sldId="309"/>
        </pc:sldMkLst>
        <pc:spChg chg="mod ord">
          <ac:chgData name="Anthony Israel" userId="11d57f2aa88d4529" providerId="LiveId" clId="{FD627F7F-1CAF-47C5-924A-A87BA71636E0}" dt="2023-08-19T22:30:35.460" v="11847" actId="700"/>
          <ac:spMkLst>
            <pc:docMk/>
            <pc:sldMk cId="1362312314" sldId="309"/>
            <ac:spMk id="2" creationId="{B2C0BCA5-5A7C-8C44-C6F0-CB04E1F39263}"/>
          </ac:spMkLst>
        </pc:spChg>
        <pc:spChg chg="del mod ord">
          <ac:chgData name="Anthony Israel" userId="11d57f2aa88d4529" providerId="LiveId" clId="{FD627F7F-1CAF-47C5-924A-A87BA71636E0}" dt="2023-08-19T22:30:35.460" v="11847" actId="700"/>
          <ac:spMkLst>
            <pc:docMk/>
            <pc:sldMk cId="1362312314" sldId="309"/>
            <ac:spMk id="3" creationId="{80F22176-8CF0-0534-E9B5-983F1D25C678}"/>
          </ac:spMkLst>
        </pc:spChg>
        <pc:spChg chg="add mod ord">
          <ac:chgData name="Anthony Israel" userId="11d57f2aa88d4529" providerId="LiveId" clId="{FD627F7F-1CAF-47C5-924A-A87BA71636E0}" dt="2023-08-19T22:30:35.460" v="11847" actId="700"/>
          <ac:spMkLst>
            <pc:docMk/>
            <pc:sldMk cId="1362312314" sldId="309"/>
            <ac:spMk id="4" creationId="{08A1AFC2-D3D3-A06E-61F9-36599BCDCF48}"/>
          </ac:spMkLst>
        </pc:spChg>
      </pc:sldChg>
      <pc:sldChg chg="add ord">
        <pc:chgData name="Anthony Israel" userId="11d57f2aa88d4529" providerId="LiveId" clId="{FD627F7F-1CAF-47C5-924A-A87BA71636E0}" dt="2023-08-19T23:24:10.170" v="12935"/>
        <pc:sldMkLst>
          <pc:docMk/>
          <pc:sldMk cId="1633118547" sldId="309"/>
        </pc:sldMkLst>
      </pc:sldChg>
      <pc:sldChg chg="modSp add del mod ord">
        <pc:chgData name="Anthony Israel" userId="11d57f2aa88d4529" providerId="LiveId" clId="{FD627F7F-1CAF-47C5-924A-A87BA71636E0}" dt="2023-08-19T23:22:54.589" v="12930" actId="2696"/>
        <pc:sldMkLst>
          <pc:docMk/>
          <pc:sldMk cId="1704569036" sldId="310"/>
        </pc:sldMkLst>
        <pc:spChg chg="mod">
          <ac:chgData name="Anthony Israel" userId="11d57f2aa88d4529" providerId="LiveId" clId="{FD627F7F-1CAF-47C5-924A-A87BA71636E0}" dt="2023-08-19T23:09:17.941" v="12783" actId="20577"/>
          <ac:spMkLst>
            <pc:docMk/>
            <pc:sldMk cId="1704569036" sldId="310"/>
            <ac:spMk id="2" creationId="{B2C0BCA5-5A7C-8C44-C6F0-CB04E1F39263}"/>
          </ac:spMkLst>
        </pc:spChg>
      </pc:sldChg>
      <pc:sldChg chg="add">
        <pc:chgData name="Anthony Israel" userId="11d57f2aa88d4529" providerId="LiveId" clId="{FD627F7F-1CAF-47C5-924A-A87BA71636E0}" dt="2023-08-19T23:23:09.796" v="12933"/>
        <pc:sldMkLst>
          <pc:docMk/>
          <pc:sldMk cId="3940495319" sldId="310"/>
        </pc:sldMkLst>
      </pc:sldChg>
      <pc:sldChg chg="modSp new del mod ord">
        <pc:chgData name="Anthony Israel" userId="11d57f2aa88d4529" providerId="LiveId" clId="{FD627F7F-1CAF-47C5-924A-A87BA71636E0}" dt="2023-08-19T23:21:56.719" v="12920" actId="2696"/>
        <pc:sldMkLst>
          <pc:docMk/>
          <pc:sldMk cId="690690252" sldId="311"/>
        </pc:sldMkLst>
        <pc:spChg chg="mod">
          <ac:chgData name="Anthony Israel" userId="11d57f2aa88d4529" providerId="LiveId" clId="{FD627F7F-1CAF-47C5-924A-A87BA71636E0}" dt="2023-08-19T22:32:13.042" v="11885" actId="20577"/>
          <ac:spMkLst>
            <pc:docMk/>
            <pc:sldMk cId="690690252" sldId="311"/>
            <ac:spMk id="2" creationId="{92E7347E-DE2D-4E1D-258D-EFAACAA29921}"/>
          </ac:spMkLst>
        </pc:spChg>
      </pc:sldChg>
      <pc:sldChg chg="add">
        <pc:chgData name="Anthony Israel" userId="11d57f2aa88d4529" providerId="LiveId" clId="{FD627F7F-1CAF-47C5-924A-A87BA71636E0}" dt="2023-08-19T23:21:59.379" v="12921"/>
        <pc:sldMkLst>
          <pc:docMk/>
          <pc:sldMk cId="1387825286" sldId="311"/>
        </pc:sldMkLst>
      </pc:sldChg>
      <pc:sldChg chg="add">
        <pc:chgData name="Anthony Israel" userId="11d57f2aa88d4529" providerId="LiveId" clId="{FD627F7F-1CAF-47C5-924A-A87BA71636E0}" dt="2023-08-19T23:23:09.796" v="12933"/>
        <pc:sldMkLst>
          <pc:docMk/>
          <pc:sldMk cId="897601072" sldId="312"/>
        </pc:sldMkLst>
      </pc:sldChg>
      <pc:sldChg chg="modSp add del mod ord">
        <pc:chgData name="Anthony Israel" userId="11d57f2aa88d4529" providerId="LiveId" clId="{FD627F7F-1CAF-47C5-924A-A87BA71636E0}" dt="2023-08-19T23:22:54.589" v="12930" actId="2696"/>
        <pc:sldMkLst>
          <pc:docMk/>
          <pc:sldMk cId="3715132715" sldId="312"/>
        </pc:sldMkLst>
        <pc:spChg chg="mod">
          <ac:chgData name="Anthony Israel" userId="11d57f2aa88d4529" providerId="LiveId" clId="{FD627F7F-1CAF-47C5-924A-A87BA71636E0}" dt="2023-08-19T22:55:41.192" v="12174" actId="20577"/>
          <ac:spMkLst>
            <pc:docMk/>
            <pc:sldMk cId="3715132715" sldId="312"/>
            <ac:spMk id="2" creationId="{29EF0675-C7F8-9C1F-9CD6-299568B0BE4B}"/>
          </ac:spMkLst>
        </pc:spChg>
        <pc:spChg chg="mod">
          <ac:chgData name="Anthony Israel" userId="11d57f2aa88d4529" providerId="LiveId" clId="{FD627F7F-1CAF-47C5-924A-A87BA71636E0}" dt="2023-08-19T22:56:10.447" v="12252" actId="20577"/>
          <ac:spMkLst>
            <pc:docMk/>
            <pc:sldMk cId="3715132715" sldId="312"/>
            <ac:spMk id="22" creationId="{26AFAEFA-79A5-CA6D-7915-ED9412FFAE29}"/>
          </ac:spMkLst>
        </pc:spChg>
        <pc:picChg chg="mod">
          <ac:chgData name="Anthony Israel" userId="11d57f2aa88d4529" providerId="LiveId" clId="{FD627F7F-1CAF-47C5-924A-A87BA71636E0}" dt="2023-08-19T22:59:07.682" v="12287" actId="14100"/>
          <ac:picMkLst>
            <pc:docMk/>
            <pc:sldMk cId="3715132715" sldId="312"/>
            <ac:picMk id="8" creationId="{1D5F188E-7C88-7296-E689-B70C23DEC5A2}"/>
          </ac:picMkLst>
        </pc:picChg>
      </pc:sldChg>
      <pc:sldChg chg="add">
        <pc:chgData name="Anthony Israel" userId="11d57f2aa88d4529" providerId="LiveId" clId="{FD627F7F-1CAF-47C5-924A-A87BA71636E0}" dt="2023-08-19T23:22:44.650" v="12929"/>
        <pc:sldMkLst>
          <pc:docMk/>
          <pc:sldMk cId="1461365785" sldId="313"/>
        </pc:sldMkLst>
      </pc:sldChg>
      <pc:sldChg chg="modSp new del mod ord">
        <pc:chgData name="Anthony Israel" userId="11d57f2aa88d4529" providerId="LiveId" clId="{FD627F7F-1CAF-47C5-924A-A87BA71636E0}" dt="2023-08-19T23:22:32.190" v="12926" actId="2696"/>
        <pc:sldMkLst>
          <pc:docMk/>
          <pc:sldMk cId="3549218040" sldId="313"/>
        </pc:sldMkLst>
        <pc:spChg chg="mod">
          <ac:chgData name="Anthony Israel" userId="11d57f2aa88d4529" providerId="LiveId" clId="{FD627F7F-1CAF-47C5-924A-A87BA71636E0}" dt="2023-08-19T22:56:41.574" v="12269" actId="20577"/>
          <ac:spMkLst>
            <pc:docMk/>
            <pc:sldMk cId="3549218040" sldId="313"/>
            <ac:spMk id="2" creationId="{EF26070F-D20D-5ADD-F8ED-6C921EA99063}"/>
          </ac:spMkLst>
        </pc:spChg>
      </pc:sldChg>
      <pc:sldChg chg="add">
        <pc:chgData name="Anthony Israel" userId="11d57f2aa88d4529" providerId="LiveId" clId="{FD627F7F-1CAF-47C5-924A-A87BA71636E0}" dt="2023-08-19T23:23:09.796" v="12933"/>
        <pc:sldMkLst>
          <pc:docMk/>
          <pc:sldMk cId="1221836908" sldId="314"/>
        </pc:sldMkLst>
      </pc:sldChg>
      <pc:sldChg chg="addSp delSp modSp add del mod ord">
        <pc:chgData name="Anthony Israel" userId="11d57f2aa88d4529" providerId="LiveId" clId="{FD627F7F-1CAF-47C5-924A-A87BA71636E0}" dt="2023-08-19T23:22:54.589" v="12930" actId="2696"/>
        <pc:sldMkLst>
          <pc:docMk/>
          <pc:sldMk cId="3015859478" sldId="314"/>
        </pc:sldMkLst>
        <pc:spChg chg="mod">
          <ac:chgData name="Anthony Israel" userId="11d57f2aa88d4529" providerId="LiveId" clId="{FD627F7F-1CAF-47C5-924A-A87BA71636E0}" dt="2023-08-19T22:57:22.495" v="12272" actId="20577"/>
          <ac:spMkLst>
            <pc:docMk/>
            <pc:sldMk cId="3015859478" sldId="314"/>
            <ac:spMk id="2" creationId="{29EF0675-C7F8-9C1F-9CD6-299568B0BE4B}"/>
          </ac:spMkLst>
        </pc:spChg>
        <pc:spChg chg="add del mod">
          <ac:chgData name="Anthony Israel" userId="11d57f2aa88d4529" providerId="LiveId" clId="{FD627F7F-1CAF-47C5-924A-A87BA71636E0}" dt="2023-08-19T22:58:49.225" v="12282" actId="22"/>
          <ac:spMkLst>
            <pc:docMk/>
            <pc:sldMk cId="3015859478" sldId="314"/>
            <ac:spMk id="4" creationId="{26201788-6F21-25B4-091B-F16B9EF088D7}"/>
          </ac:spMkLst>
        </pc:spChg>
        <pc:spChg chg="mod">
          <ac:chgData name="Anthony Israel" userId="11d57f2aa88d4529" providerId="LiveId" clId="{FD627F7F-1CAF-47C5-924A-A87BA71636E0}" dt="2023-08-19T23:07:11.827" v="12694" actId="20577"/>
          <ac:spMkLst>
            <pc:docMk/>
            <pc:sldMk cId="3015859478" sldId="314"/>
            <ac:spMk id="22" creationId="{26AFAEFA-79A5-CA6D-7915-ED9412FFAE29}"/>
          </ac:spMkLst>
        </pc:spChg>
        <pc:picChg chg="add del mod ord">
          <ac:chgData name="Anthony Israel" userId="11d57f2aa88d4529" providerId="LiveId" clId="{FD627F7F-1CAF-47C5-924A-A87BA71636E0}" dt="2023-08-19T22:58:42.248" v="12279" actId="22"/>
          <ac:picMkLst>
            <pc:docMk/>
            <pc:sldMk cId="3015859478" sldId="314"/>
            <ac:picMk id="6" creationId="{52502233-7572-F871-067D-53CCB34838F2}"/>
          </ac:picMkLst>
        </pc:picChg>
        <pc:picChg chg="del mod">
          <ac:chgData name="Anthony Israel" userId="11d57f2aa88d4529" providerId="LiveId" clId="{FD627F7F-1CAF-47C5-924A-A87BA71636E0}" dt="2023-08-19T22:58:08.892" v="12275" actId="478"/>
          <ac:picMkLst>
            <pc:docMk/>
            <pc:sldMk cId="3015859478" sldId="314"/>
            <ac:picMk id="8" creationId="{1D5F188E-7C88-7296-E689-B70C23DEC5A2}"/>
          </ac:picMkLst>
        </pc:picChg>
        <pc:picChg chg="add mod ord">
          <ac:chgData name="Anthony Israel" userId="11d57f2aa88d4529" providerId="LiveId" clId="{FD627F7F-1CAF-47C5-924A-A87BA71636E0}" dt="2023-08-19T22:58:58.737" v="12285" actId="14100"/>
          <ac:picMkLst>
            <pc:docMk/>
            <pc:sldMk cId="3015859478" sldId="314"/>
            <ac:picMk id="9" creationId="{CBFB6E19-CB66-F92C-DB0D-AAFBDB784BC9}"/>
          </ac:picMkLst>
        </pc:picChg>
      </pc:sldChg>
      <pc:sldChg chg="new del">
        <pc:chgData name="Anthony Israel" userId="11d57f2aa88d4529" providerId="LiveId" clId="{FD627F7F-1CAF-47C5-924A-A87BA71636E0}" dt="2023-08-19T23:04:53.852" v="12481" actId="680"/>
        <pc:sldMkLst>
          <pc:docMk/>
          <pc:sldMk cId="1248892559" sldId="315"/>
        </pc:sldMkLst>
      </pc:sldChg>
      <pc:sldChg chg="modSp add mod">
        <pc:chgData name="Anthony Israel" userId="11d57f2aa88d4529" providerId="LiveId" clId="{FD627F7F-1CAF-47C5-924A-A87BA71636E0}" dt="2023-08-28T20:07:25.809" v="21042" actId="20577"/>
        <pc:sldMkLst>
          <pc:docMk/>
          <pc:sldMk cId="1934337915" sldId="315"/>
        </pc:sldMkLst>
        <pc:spChg chg="mod">
          <ac:chgData name="Anthony Israel" userId="11d57f2aa88d4529" providerId="LiveId" clId="{FD627F7F-1CAF-47C5-924A-A87BA71636E0}" dt="2023-08-28T20:07:25.809" v="21042" actId="20577"/>
          <ac:spMkLst>
            <pc:docMk/>
            <pc:sldMk cId="1934337915" sldId="315"/>
            <ac:spMk id="22" creationId="{26AFAEFA-79A5-CA6D-7915-ED9412FFAE29}"/>
          </ac:spMkLst>
        </pc:spChg>
      </pc:sldChg>
      <pc:sldChg chg="modSp add del mod ord">
        <pc:chgData name="Anthony Israel" userId="11d57f2aa88d4529" providerId="LiveId" clId="{FD627F7F-1CAF-47C5-924A-A87BA71636E0}" dt="2023-08-19T23:22:54.589" v="12930" actId="2696"/>
        <pc:sldMkLst>
          <pc:docMk/>
          <pc:sldMk cId="4292833065" sldId="315"/>
        </pc:sldMkLst>
        <pc:spChg chg="mod">
          <ac:chgData name="Anthony Israel" userId="11d57f2aa88d4529" providerId="LiveId" clId="{FD627F7F-1CAF-47C5-924A-A87BA71636E0}" dt="2023-08-19T23:06:10.833" v="12505" actId="20577"/>
          <ac:spMkLst>
            <pc:docMk/>
            <pc:sldMk cId="4292833065" sldId="315"/>
            <ac:spMk id="2" creationId="{29EF0675-C7F8-9C1F-9CD6-299568B0BE4B}"/>
          </ac:spMkLst>
        </pc:spChg>
        <pc:spChg chg="mod">
          <ac:chgData name="Anthony Israel" userId="11d57f2aa88d4529" providerId="LiveId" clId="{FD627F7F-1CAF-47C5-924A-A87BA71636E0}" dt="2023-08-19T23:07:31.384" v="12718" actId="20577"/>
          <ac:spMkLst>
            <pc:docMk/>
            <pc:sldMk cId="4292833065" sldId="315"/>
            <ac:spMk id="22" creationId="{26AFAEFA-79A5-CA6D-7915-ED9412FFAE29}"/>
          </ac:spMkLst>
        </pc:spChg>
        <pc:picChg chg="mod">
          <ac:chgData name="Anthony Israel" userId="11d57f2aa88d4529" providerId="LiveId" clId="{FD627F7F-1CAF-47C5-924A-A87BA71636E0}" dt="2023-08-19T23:06:01.021" v="12484" actId="14826"/>
          <ac:picMkLst>
            <pc:docMk/>
            <pc:sldMk cId="4292833065" sldId="315"/>
            <ac:picMk id="9" creationId="{CBFB6E19-CB66-F92C-DB0D-AAFBDB784BC9}"/>
          </ac:picMkLst>
        </pc:picChg>
      </pc:sldChg>
      <pc:sldChg chg="add ord">
        <pc:chgData name="Anthony Israel" userId="11d57f2aa88d4529" providerId="LiveId" clId="{FD627F7F-1CAF-47C5-924A-A87BA71636E0}" dt="2023-08-26T00:10:09.468" v="17857"/>
        <pc:sldMkLst>
          <pc:docMk/>
          <pc:sldMk cId="2645280817" sldId="316"/>
        </pc:sldMkLst>
      </pc:sldChg>
      <pc:sldChg chg="modSp new del mod ord">
        <pc:chgData name="Anthony Israel" userId="11d57f2aa88d4529" providerId="LiveId" clId="{FD627F7F-1CAF-47C5-924A-A87BA71636E0}" dt="2023-08-19T23:22:23.082" v="12924" actId="2696"/>
        <pc:sldMkLst>
          <pc:docMk/>
          <pc:sldMk cId="3167147124" sldId="316"/>
        </pc:sldMkLst>
        <pc:spChg chg="mod">
          <ac:chgData name="Anthony Israel" userId="11d57f2aa88d4529" providerId="LiveId" clId="{FD627F7F-1CAF-47C5-924A-A87BA71636E0}" dt="2023-08-19T23:10:47.383" v="12806" actId="20577"/>
          <ac:spMkLst>
            <pc:docMk/>
            <pc:sldMk cId="3167147124" sldId="316"/>
            <ac:spMk id="2" creationId="{7FCDE8C6-0367-6FF1-7498-2BEBA12132FE}"/>
          </ac:spMkLst>
        </pc:spChg>
      </pc:sldChg>
      <pc:sldChg chg="new del">
        <pc:chgData name="Anthony Israel" userId="11d57f2aa88d4529" providerId="LiveId" clId="{FD627F7F-1CAF-47C5-924A-A87BA71636E0}" dt="2023-08-19T23:17:58.457" v="12842" actId="680"/>
        <pc:sldMkLst>
          <pc:docMk/>
          <pc:sldMk cId="1937350261" sldId="317"/>
        </pc:sldMkLst>
      </pc:sldChg>
      <pc:sldChg chg="new del">
        <pc:chgData name="Anthony Israel" userId="11d57f2aa88d4529" providerId="LiveId" clId="{FD627F7F-1CAF-47C5-924A-A87BA71636E0}" dt="2023-08-19T23:13:48.453" v="12816" actId="680"/>
        <pc:sldMkLst>
          <pc:docMk/>
          <pc:sldMk cId="2325932414" sldId="317"/>
        </pc:sldMkLst>
      </pc:sldChg>
      <pc:sldChg chg="modSp add mod ord">
        <pc:chgData name="Anthony Israel" userId="11d57f2aa88d4529" providerId="LiveId" clId="{FD627F7F-1CAF-47C5-924A-A87BA71636E0}" dt="2023-08-19T23:19:56.577" v="12913" actId="20577"/>
        <pc:sldMkLst>
          <pc:docMk/>
          <pc:sldMk cId="2643684315" sldId="317"/>
        </pc:sldMkLst>
        <pc:spChg chg="mod">
          <ac:chgData name="Anthony Israel" userId="11d57f2aa88d4529" providerId="LiveId" clId="{FD627F7F-1CAF-47C5-924A-A87BA71636E0}" dt="2023-08-19T23:19:56.577" v="12913" actId="20577"/>
          <ac:spMkLst>
            <pc:docMk/>
            <pc:sldMk cId="2643684315" sldId="317"/>
            <ac:spMk id="2" creationId="{82217183-3C05-BAB9-BF28-5D02670A94E9}"/>
          </ac:spMkLst>
        </pc:spChg>
      </pc:sldChg>
      <pc:sldChg chg="addSp delSp modSp new mod modClrScheme modAnim chgLayout">
        <pc:chgData name="Anthony Israel" userId="11d57f2aa88d4529" providerId="LiveId" clId="{FD627F7F-1CAF-47C5-924A-A87BA71636E0}" dt="2023-08-25T23:39:24.857" v="16550" actId="692"/>
        <pc:sldMkLst>
          <pc:docMk/>
          <pc:sldMk cId="3378211745" sldId="318"/>
        </pc:sldMkLst>
        <pc:spChg chg="del">
          <ac:chgData name="Anthony Israel" userId="11d57f2aa88d4529" providerId="LiveId" clId="{FD627F7F-1CAF-47C5-924A-A87BA71636E0}" dt="2023-08-25T21:09:40.339" v="12940" actId="700"/>
          <ac:spMkLst>
            <pc:docMk/>
            <pc:sldMk cId="3378211745" sldId="318"/>
            <ac:spMk id="2" creationId="{3FF67570-1D53-8732-6384-8AAF7E72EDEA}"/>
          </ac:spMkLst>
        </pc:spChg>
        <pc:spChg chg="del">
          <ac:chgData name="Anthony Israel" userId="11d57f2aa88d4529" providerId="LiveId" clId="{FD627F7F-1CAF-47C5-924A-A87BA71636E0}" dt="2023-08-25T21:09:40.339" v="12940" actId="700"/>
          <ac:spMkLst>
            <pc:docMk/>
            <pc:sldMk cId="3378211745" sldId="318"/>
            <ac:spMk id="3" creationId="{406EA363-5799-C0A6-8532-6E6ADBBF69E5}"/>
          </ac:spMkLst>
        </pc:spChg>
        <pc:spChg chg="add del mod ord">
          <ac:chgData name="Anthony Israel" userId="11d57f2aa88d4529" providerId="LiveId" clId="{FD627F7F-1CAF-47C5-924A-A87BA71636E0}" dt="2023-08-25T21:20:19.926" v="12977" actId="700"/>
          <ac:spMkLst>
            <pc:docMk/>
            <pc:sldMk cId="3378211745" sldId="318"/>
            <ac:spMk id="23" creationId="{05B1023E-3928-1BDC-6CC7-6178EDC88AA7}"/>
          </ac:spMkLst>
        </pc:spChg>
        <pc:spChg chg="add del mod ord">
          <ac:chgData name="Anthony Israel" userId="11d57f2aa88d4529" providerId="LiveId" clId="{FD627F7F-1CAF-47C5-924A-A87BA71636E0}" dt="2023-08-25T21:20:19.926" v="12977" actId="700"/>
          <ac:spMkLst>
            <pc:docMk/>
            <pc:sldMk cId="3378211745" sldId="318"/>
            <ac:spMk id="24" creationId="{6931B995-0604-454C-BA8B-29CFC83D99B2}"/>
          </ac:spMkLst>
        </pc:spChg>
        <pc:spChg chg="add del mod ord">
          <ac:chgData name="Anthony Israel" userId="11d57f2aa88d4529" providerId="LiveId" clId="{FD627F7F-1CAF-47C5-924A-A87BA71636E0}" dt="2023-08-25T21:20:19.926" v="12977" actId="700"/>
          <ac:spMkLst>
            <pc:docMk/>
            <pc:sldMk cId="3378211745" sldId="318"/>
            <ac:spMk id="25" creationId="{EE50913F-6AED-C9B5-4611-324BAD86CA87}"/>
          </ac:spMkLst>
        </pc:spChg>
        <pc:spChg chg="add mod ord">
          <ac:chgData name="Anthony Israel" userId="11d57f2aa88d4529" providerId="LiveId" clId="{FD627F7F-1CAF-47C5-924A-A87BA71636E0}" dt="2023-08-25T21:22:22.556" v="13093" actId="20577"/>
          <ac:spMkLst>
            <pc:docMk/>
            <pc:sldMk cId="3378211745" sldId="318"/>
            <ac:spMk id="26" creationId="{0805E165-BCA9-F070-095E-CA172A23CE24}"/>
          </ac:spMkLst>
        </pc:spChg>
        <pc:spChg chg="add del mod ord">
          <ac:chgData name="Anthony Israel" userId="11d57f2aa88d4529" providerId="LiveId" clId="{FD627F7F-1CAF-47C5-924A-A87BA71636E0}" dt="2023-08-25T21:22:06.397" v="13056" actId="478"/>
          <ac:spMkLst>
            <pc:docMk/>
            <pc:sldMk cId="3378211745" sldId="318"/>
            <ac:spMk id="27" creationId="{0A5C25AB-977A-4DEA-50F0-1CDAA5310263}"/>
          </ac:spMkLst>
        </pc:spChg>
        <pc:spChg chg="add mod ord">
          <ac:chgData name="Anthony Israel" userId="11d57f2aa88d4529" providerId="LiveId" clId="{FD627F7F-1CAF-47C5-924A-A87BA71636E0}" dt="2023-08-25T21:40:02.131" v="13433" actId="20577"/>
          <ac:spMkLst>
            <pc:docMk/>
            <pc:sldMk cId="3378211745" sldId="318"/>
            <ac:spMk id="28" creationId="{5BF15514-C7AC-D329-73A4-E5514B716528}"/>
          </ac:spMkLst>
        </pc:spChg>
        <pc:graphicFrameChg chg="add del mod modGraphic">
          <ac:chgData name="Anthony Israel" userId="11d57f2aa88d4529" providerId="LiveId" clId="{FD627F7F-1CAF-47C5-924A-A87BA71636E0}" dt="2023-08-25T21:09:35.034" v="12939" actId="1032"/>
          <ac:graphicFrameMkLst>
            <pc:docMk/>
            <pc:sldMk cId="3378211745" sldId="318"/>
            <ac:graphicFrameMk id="6" creationId="{441E1235-B1CF-72EE-900D-21E5F00DD4B5}"/>
          </ac:graphicFrameMkLst>
        </pc:graphicFrameChg>
        <pc:picChg chg="add mod">
          <ac:chgData name="Anthony Israel" userId="11d57f2aa88d4529" providerId="LiveId" clId="{FD627F7F-1CAF-47C5-924A-A87BA71636E0}" dt="2023-08-25T21:22:19.275" v="13089" actId="1035"/>
          <ac:picMkLst>
            <pc:docMk/>
            <pc:sldMk cId="3378211745" sldId="318"/>
            <ac:picMk id="7" creationId="{377E8414-6659-6398-CE1E-C895BC2A5AB0}"/>
          </ac:picMkLst>
        </pc:picChg>
        <pc:picChg chg="add mod">
          <ac:chgData name="Anthony Israel" userId="11d57f2aa88d4529" providerId="LiveId" clId="{FD627F7F-1CAF-47C5-924A-A87BA71636E0}" dt="2023-08-25T23:39:08.238" v="16547" actId="29295"/>
          <ac:picMkLst>
            <pc:docMk/>
            <pc:sldMk cId="3378211745" sldId="318"/>
            <ac:picMk id="16" creationId="{EC391F53-856C-8236-3F0B-F8C429DA5CA2}"/>
          </ac:picMkLst>
        </pc:picChg>
        <pc:picChg chg="add del">
          <ac:chgData name="Anthony Israel" userId="11d57f2aa88d4529" providerId="LiveId" clId="{FD627F7F-1CAF-47C5-924A-A87BA71636E0}" dt="2023-08-25T21:15:15.650" v="12942" actId="478"/>
          <ac:picMkLst>
            <pc:docMk/>
            <pc:sldMk cId="3378211745" sldId="318"/>
            <ac:picMk id="20482" creationId="{45022C83-3935-5772-8A6D-DF0E584384F0}"/>
          </ac:picMkLst>
        </pc:picChg>
        <pc:picChg chg="add mod">
          <ac:chgData name="Anthony Israel" userId="11d57f2aa88d4529" providerId="LiveId" clId="{FD627F7F-1CAF-47C5-924A-A87BA71636E0}" dt="2023-08-25T21:22:19.275" v="13089" actId="1035"/>
          <ac:picMkLst>
            <pc:docMk/>
            <pc:sldMk cId="3378211745" sldId="318"/>
            <ac:picMk id="20484" creationId="{A305FC77-4DBB-B735-F225-8646AB6BFB73}"/>
          </ac:picMkLst>
        </pc:picChg>
        <pc:cxnChg chg="add del mod">
          <ac:chgData name="Anthony Israel" userId="11d57f2aa88d4529" providerId="LiveId" clId="{FD627F7F-1CAF-47C5-924A-A87BA71636E0}" dt="2023-08-25T21:17:55.056" v="12957" actId="11529"/>
          <ac:cxnSpMkLst>
            <pc:docMk/>
            <pc:sldMk cId="3378211745" sldId="318"/>
            <ac:cxnSpMk id="9" creationId="{908591D5-CA02-1104-02BB-072E92660F9C}"/>
          </ac:cxnSpMkLst>
        </pc:cxnChg>
        <pc:cxnChg chg="add del">
          <ac:chgData name="Anthony Israel" userId="11d57f2aa88d4529" providerId="LiveId" clId="{FD627F7F-1CAF-47C5-924A-A87BA71636E0}" dt="2023-08-25T21:17:53.692" v="12954" actId="11529"/>
          <ac:cxnSpMkLst>
            <pc:docMk/>
            <pc:sldMk cId="3378211745" sldId="318"/>
            <ac:cxnSpMk id="11" creationId="{2D4BA0A9-E153-4B54-3D7E-D6D7BAE19E95}"/>
          </ac:cxnSpMkLst>
        </pc:cxnChg>
        <pc:cxnChg chg="add mod">
          <ac:chgData name="Anthony Israel" userId="11d57f2aa88d4529" providerId="LiveId" clId="{FD627F7F-1CAF-47C5-924A-A87BA71636E0}" dt="2023-08-25T21:22:19.275" v="13089" actId="1035"/>
          <ac:cxnSpMkLst>
            <pc:docMk/>
            <pc:sldMk cId="3378211745" sldId="318"/>
            <ac:cxnSpMk id="13" creationId="{6ABF3AAA-4890-19CA-50DB-FEEC80069CD0}"/>
          </ac:cxnSpMkLst>
        </pc:cxnChg>
        <pc:cxnChg chg="add mod">
          <ac:chgData name="Anthony Israel" userId="11d57f2aa88d4529" providerId="LiveId" clId="{FD627F7F-1CAF-47C5-924A-A87BA71636E0}" dt="2023-08-25T21:22:19.275" v="13089" actId="1035"/>
          <ac:cxnSpMkLst>
            <pc:docMk/>
            <pc:sldMk cId="3378211745" sldId="318"/>
            <ac:cxnSpMk id="15" creationId="{8599AE99-9B44-92E4-603C-A4D5C941D98A}"/>
          </ac:cxnSpMkLst>
        </pc:cxnChg>
        <pc:cxnChg chg="add mod">
          <ac:chgData name="Anthony Israel" userId="11d57f2aa88d4529" providerId="LiveId" clId="{FD627F7F-1CAF-47C5-924A-A87BA71636E0}" dt="2023-08-25T23:39:18.308" v="16549" actId="692"/>
          <ac:cxnSpMkLst>
            <pc:docMk/>
            <pc:sldMk cId="3378211745" sldId="318"/>
            <ac:cxnSpMk id="17" creationId="{DC08D8D4-A932-A28D-FA57-FAB95D9A1CA5}"/>
          </ac:cxnSpMkLst>
        </pc:cxnChg>
        <pc:cxnChg chg="add mod">
          <ac:chgData name="Anthony Israel" userId="11d57f2aa88d4529" providerId="LiveId" clId="{FD627F7F-1CAF-47C5-924A-A87BA71636E0}" dt="2023-08-25T23:39:24.857" v="16550" actId="692"/>
          <ac:cxnSpMkLst>
            <pc:docMk/>
            <pc:sldMk cId="3378211745" sldId="318"/>
            <ac:cxnSpMk id="18" creationId="{ADCB4D1E-B829-9E9B-2A7A-66B5DF45DDBE}"/>
          </ac:cxnSpMkLst>
        </pc:cxnChg>
      </pc:sldChg>
      <pc:sldChg chg="new del">
        <pc:chgData name="Anthony Israel" userId="11d57f2aa88d4529" providerId="LiveId" clId="{FD627F7F-1CAF-47C5-924A-A87BA71636E0}" dt="2023-08-25T21:33:54.023" v="13355" actId="47"/>
        <pc:sldMkLst>
          <pc:docMk/>
          <pc:sldMk cId="1330496604" sldId="319"/>
        </pc:sldMkLst>
      </pc:sldChg>
      <pc:sldChg chg="new del">
        <pc:chgData name="Anthony Israel" userId="11d57f2aa88d4529" providerId="LiveId" clId="{FD627F7F-1CAF-47C5-924A-A87BA71636E0}" dt="2023-08-25T21:34:52.968" v="13394" actId="47"/>
        <pc:sldMkLst>
          <pc:docMk/>
          <pc:sldMk cId="119866135" sldId="320"/>
        </pc:sldMkLst>
      </pc:sldChg>
      <pc:sldChg chg="addSp delSp modSp add mod ord">
        <pc:chgData name="Anthony Israel" userId="11d57f2aa88d4529" providerId="LiveId" clId="{FD627F7F-1CAF-47C5-924A-A87BA71636E0}" dt="2023-08-25T21:34:51.884" v="13393"/>
        <pc:sldMkLst>
          <pc:docMk/>
          <pc:sldMk cId="2132839080" sldId="321"/>
        </pc:sldMkLst>
        <pc:spChg chg="mod">
          <ac:chgData name="Anthony Israel" userId="11d57f2aa88d4529" providerId="LiveId" clId="{FD627F7F-1CAF-47C5-924A-A87BA71636E0}" dt="2023-08-25T21:34:03.820" v="13384" actId="20577"/>
          <ac:spMkLst>
            <pc:docMk/>
            <pc:sldMk cId="2132839080" sldId="321"/>
            <ac:spMk id="2" creationId="{29EF0675-C7F8-9C1F-9CD6-299568B0BE4B}"/>
          </ac:spMkLst>
        </pc:spChg>
        <pc:spChg chg="add mod">
          <ac:chgData name="Anthony Israel" userId="11d57f2aa88d4529" providerId="LiveId" clId="{FD627F7F-1CAF-47C5-924A-A87BA71636E0}" dt="2023-08-25T21:34:13.987" v="13385" actId="478"/>
          <ac:spMkLst>
            <pc:docMk/>
            <pc:sldMk cId="2132839080" sldId="321"/>
            <ac:spMk id="4" creationId="{C89E331D-7F7D-7BB9-E913-E91EB5EA2D5E}"/>
          </ac:spMkLst>
        </pc:spChg>
        <pc:spChg chg="del mod">
          <ac:chgData name="Anthony Israel" userId="11d57f2aa88d4529" providerId="LiveId" clId="{FD627F7F-1CAF-47C5-924A-A87BA71636E0}" dt="2023-08-25T21:34:31.852" v="13390" actId="22"/>
          <ac:spMkLst>
            <pc:docMk/>
            <pc:sldMk cId="2132839080" sldId="321"/>
            <ac:spMk id="22" creationId="{26AFAEFA-79A5-CA6D-7915-ED9412FFAE29}"/>
          </ac:spMkLst>
        </pc:spChg>
        <pc:picChg chg="add mod">
          <ac:chgData name="Anthony Israel" userId="11d57f2aa88d4529" providerId="LiveId" clId="{FD627F7F-1CAF-47C5-924A-A87BA71636E0}" dt="2023-08-25T21:34:19.110" v="13387" actId="1076"/>
          <ac:picMkLst>
            <pc:docMk/>
            <pc:sldMk cId="2132839080" sldId="321"/>
            <ac:picMk id="6" creationId="{EC37C098-4A53-7A30-CD7F-3003B3E90C3A}"/>
          </ac:picMkLst>
        </pc:picChg>
        <pc:picChg chg="add mod ord">
          <ac:chgData name="Anthony Israel" userId="11d57f2aa88d4529" providerId="LiveId" clId="{FD627F7F-1CAF-47C5-924A-A87BA71636E0}" dt="2023-08-25T21:34:35.315" v="13391" actId="1076"/>
          <ac:picMkLst>
            <pc:docMk/>
            <pc:sldMk cId="2132839080" sldId="321"/>
            <ac:picMk id="8" creationId="{61C5B0DE-7DDB-D1E6-DFB8-BD67D60CCEEC}"/>
          </ac:picMkLst>
        </pc:picChg>
        <pc:picChg chg="del">
          <ac:chgData name="Anthony Israel" userId="11d57f2aa88d4529" providerId="LiveId" clId="{FD627F7F-1CAF-47C5-924A-A87BA71636E0}" dt="2023-08-25T21:34:13.987" v="13385" actId="478"/>
          <ac:picMkLst>
            <pc:docMk/>
            <pc:sldMk cId="2132839080" sldId="321"/>
            <ac:picMk id="16" creationId="{D07A9DA8-B6C6-DD9C-EA75-5556D79ECA95}"/>
          </ac:picMkLst>
        </pc:picChg>
      </pc:sldChg>
      <pc:sldChg chg="addSp delSp modSp add mod modAnim">
        <pc:chgData name="Anthony Israel" userId="11d57f2aa88d4529" providerId="LiveId" clId="{FD627F7F-1CAF-47C5-924A-A87BA71636E0}" dt="2023-08-28T19:26:35.675" v="19436"/>
        <pc:sldMkLst>
          <pc:docMk/>
          <pc:sldMk cId="3070696526" sldId="322"/>
        </pc:sldMkLst>
        <pc:spChg chg="mod">
          <ac:chgData name="Anthony Israel" userId="11d57f2aa88d4529" providerId="LiveId" clId="{FD627F7F-1CAF-47C5-924A-A87BA71636E0}" dt="2023-08-25T22:27:51.827" v="13792" actId="20577"/>
          <ac:spMkLst>
            <pc:docMk/>
            <pc:sldMk cId="3070696526" sldId="322"/>
            <ac:spMk id="2" creationId="{29EF0675-C7F8-9C1F-9CD6-299568B0BE4B}"/>
          </ac:spMkLst>
        </pc:spChg>
        <pc:spChg chg="add del mod">
          <ac:chgData name="Anthony Israel" userId="11d57f2aa88d4529" providerId="LiveId" clId="{FD627F7F-1CAF-47C5-924A-A87BA71636E0}" dt="2023-08-25T21:38:38.072" v="13397" actId="22"/>
          <ac:spMkLst>
            <pc:docMk/>
            <pc:sldMk cId="3070696526" sldId="322"/>
            <ac:spMk id="4" creationId="{93272620-75F1-C66D-6838-E92473B9986E}"/>
          </ac:spMkLst>
        </pc:spChg>
        <pc:spChg chg="add">
          <ac:chgData name="Anthony Israel" userId="11d57f2aa88d4529" providerId="LiveId" clId="{FD627F7F-1CAF-47C5-924A-A87BA71636E0}" dt="2023-08-28T19:21:24.308" v="19407" actId="11529"/>
          <ac:spMkLst>
            <pc:docMk/>
            <pc:sldMk cId="3070696526" sldId="322"/>
            <ac:spMk id="18" creationId="{A7A47081-E941-5B0F-022D-5274C2667364}"/>
          </ac:spMkLst>
        </pc:spChg>
        <pc:spChg chg="add mod">
          <ac:chgData name="Anthony Israel" userId="11d57f2aa88d4529" providerId="LiveId" clId="{FD627F7F-1CAF-47C5-924A-A87BA71636E0}" dt="2023-08-28T19:23:20.955" v="19422" actId="1076"/>
          <ac:spMkLst>
            <pc:docMk/>
            <pc:sldMk cId="3070696526" sldId="322"/>
            <ac:spMk id="19" creationId="{2245E4F0-B998-DED5-CCD4-DDCBA0DFE1C2}"/>
          </ac:spMkLst>
        </pc:spChg>
        <pc:spChg chg="mod">
          <ac:chgData name="Anthony Israel" userId="11d57f2aa88d4529" providerId="LiveId" clId="{FD627F7F-1CAF-47C5-924A-A87BA71636E0}" dt="2023-08-25T22:33:13.068" v="14055" actId="27636"/>
          <ac:spMkLst>
            <pc:docMk/>
            <pc:sldMk cId="3070696526" sldId="322"/>
            <ac:spMk id="22" creationId="{26AFAEFA-79A5-CA6D-7915-ED9412FFAE29}"/>
          </ac:spMkLst>
        </pc:spChg>
        <pc:grpChg chg="mod">
          <ac:chgData name="Anthony Israel" userId="11d57f2aa88d4529" providerId="LiveId" clId="{FD627F7F-1CAF-47C5-924A-A87BA71636E0}" dt="2023-08-25T21:39:22.251" v="13406"/>
          <ac:grpSpMkLst>
            <pc:docMk/>
            <pc:sldMk cId="3070696526" sldId="322"/>
            <ac:grpSpMk id="12" creationId="{85D18D8B-1F56-772E-002C-9F6557B6916F}"/>
          </ac:grpSpMkLst>
        </pc:grpChg>
        <pc:picChg chg="add mod ord">
          <ac:chgData name="Anthony Israel" userId="11d57f2aa88d4529" providerId="LiveId" clId="{FD627F7F-1CAF-47C5-924A-A87BA71636E0}" dt="2023-08-28T19:23:02.167" v="19420" actId="1076"/>
          <ac:picMkLst>
            <pc:docMk/>
            <pc:sldMk cId="3070696526" sldId="322"/>
            <ac:picMk id="6" creationId="{3BF06FB8-B323-8D63-7035-99CBD80C2D08}"/>
          </ac:picMkLst>
        </pc:picChg>
        <pc:picChg chg="del">
          <ac:chgData name="Anthony Israel" userId="11d57f2aa88d4529" providerId="LiveId" clId="{FD627F7F-1CAF-47C5-924A-A87BA71636E0}" dt="2023-08-25T21:38:34.078" v="13396" actId="478"/>
          <ac:picMkLst>
            <pc:docMk/>
            <pc:sldMk cId="3070696526" sldId="322"/>
            <ac:picMk id="16" creationId="{D07A9DA8-B6C6-DD9C-EA75-5556D79ECA95}"/>
          </ac:picMkLst>
        </pc:picChg>
        <pc:inkChg chg="add">
          <ac:chgData name="Anthony Israel" userId="11d57f2aa88d4529" providerId="LiveId" clId="{FD627F7F-1CAF-47C5-924A-A87BA71636E0}" dt="2023-08-25T21:39:06.572" v="13398" actId="9405"/>
          <ac:inkMkLst>
            <pc:docMk/>
            <pc:sldMk cId="3070696526" sldId="322"/>
            <ac:inkMk id="7" creationId="{3F17AD9A-39C5-2EB3-D205-1D697F916608}"/>
          </ac:inkMkLst>
        </pc:inkChg>
        <pc:inkChg chg="add del">
          <ac:chgData name="Anthony Israel" userId="11d57f2aa88d4529" providerId="LiveId" clId="{FD627F7F-1CAF-47C5-924A-A87BA71636E0}" dt="2023-08-25T21:39:23.746" v="13409" actId="9405"/>
          <ac:inkMkLst>
            <pc:docMk/>
            <pc:sldMk cId="3070696526" sldId="322"/>
            <ac:inkMk id="8" creationId="{FCAAFBC4-6655-DEBE-45AB-32E381634C78}"/>
          </ac:inkMkLst>
        </pc:inkChg>
        <pc:inkChg chg="add del mod">
          <ac:chgData name="Anthony Israel" userId="11d57f2aa88d4529" providerId="LiveId" clId="{FD627F7F-1CAF-47C5-924A-A87BA71636E0}" dt="2023-08-25T21:39:22.590" v="13407" actId="9405"/>
          <ac:inkMkLst>
            <pc:docMk/>
            <pc:sldMk cId="3070696526" sldId="322"/>
            <ac:inkMk id="9" creationId="{5FB9749B-09B9-0BF7-D7F6-3664C6BCCA33}"/>
          </ac:inkMkLst>
        </pc:inkChg>
        <pc:inkChg chg="add del mod">
          <ac:chgData name="Anthony Israel" userId="11d57f2aa88d4529" providerId="LiveId" clId="{FD627F7F-1CAF-47C5-924A-A87BA71636E0}" dt="2023-08-25T21:39:22.251" v="13406"/>
          <ac:inkMkLst>
            <pc:docMk/>
            <pc:sldMk cId="3070696526" sldId="322"/>
            <ac:inkMk id="10" creationId="{E7F7F131-CA63-CC9E-BD8E-E610FB2B6137}"/>
          </ac:inkMkLst>
        </pc:inkChg>
        <pc:inkChg chg="add del">
          <ac:chgData name="Anthony Israel" userId="11d57f2aa88d4529" providerId="LiveId" clId="{FD627F7F-1CAF-47C5-924A-A87BA71636E0}" dt="2023-08-25T21:39:19.721" v="13403" actId="9405"/>
          <ac:inkMkLst>
            <pc:docMk/>
            <pc:sldMk cId="3070696526" sldId="322"/>
            <ac:inkMk id="11" creationId="{08FDA388-32BC-AFA4-9477-7ED7357B5A97}"/>
          </ac:inkMkLst>
        </pc:inkChg>
        <pc:inkChg chg="add del">
          <ac:chgData name="Anthony Israel" userId="11d57f2aa88d4529" providerId="LiveId" clId="{FD627F7F-1CAF-47C5-924A-A87BA71636E0}" dt="2023-08-28T19:20:06.256" v="19398" actId="9405"/>
          <ac:inkMkLst>
            <pc:docMk/>
            <pc:sldMk cId="3070696526" sldId="322"/>
            <ac:inkMk id="13" creationId="{3F30A663-0927-21B1-BEDA-217A2E11ED8A}"/>
          </ac:inkMkLst>
        </pc:inkChg>
        <pc:inkChg chg="add del">
          <ac:chgData name="Anthony Israel" userId="11d57f2aa88d4529" providerId="LiveId" clId="{FD627F7F-1CAF-47C5-924A-A87BA71636E0}" dt="2023-08-28T19:20:19.968" v="19400" actId="9405"/>
          <ac:inkMkLst>
            <pc:docMk/>
            <pc:sldMk cId="3070696526" sldId="322"/>
            <ac:inkMk id="14" creationId="{A145204D-45E8-C48C-3DA4-C8EB4AD17771}"/>
          </ac:inkMkLst>
        </pc:inkChg>
        <pc:inkChg chg="add del">
          <ac:chgData name="Anthony Israel" userId="11d57f2aa88d4529" providerId="LiveId" clId="{FD627F7F-1CAF-47C5-924A-A87BA71636E0}" dt="2023-08-28T19:20:33.088" v="19402" actId="9405"/>
          <ac:inkMkLst>
            <pc:docMk/>
            <pc:sldMk cId="3070696526" sldId="322"/>
            <ac:inkMk id="15" creationId="{9EA8CA3C-B3A1-40A0-2319-FD1EF8C2C306}"/>
          </ac:inkMkLst>
        </pc:inkChg>
        <pc:inkChg chg="add ord">
          <ac:chgData name="Anthony Israel" userId="11d57f2aa88d4529" providerId="LiveId" clId="{FD627F7F-1CAF-47C5-924A-A87BA71636E0}" dt="2023-08-28T19:24:54.864" v="19429" actId="166"/>
          <ac:inkMkLst>
            <pc:docMk/>
            <pc:sldMk cId="3070696526" sldId="322"/>
            <ac:inkMk id="17" creationId="{BB0F7FDD-CD35-34C0-77A6-420921C91159}"/>
          </ac:inkMkLst>
        </pc:inkChg>
        <pc:inkChg chg="add del">
          <ac:chgData name="Anthony Israel" userId="11d57f2aa88d4529" providerId="LiveId" clId="{FD627F7F-1CAF-47C5-924A-A87BA71636E0}" dt="2023-08-28T19:26:12.353" v="19431" actId="9405"/>
          <ac:inkMkLst>
            <pc:docMk/>
            <pc:sldMk cId="3070696526" sldId="322"/>
            <ac:inkMk id="20" creationId="{5F350E8B-9051-1611-5E97-A32B75A6E885}"/>
          </ac:inkMkLst>
        </pc:inkChg>
        <pc:inkChg chg="add del">
          <ac:chgData name="Anthony Israel" userId="11d57f2aa88d4529" providerId="LiveId" clId="{FD627F7F-1CAF-47C5-924A-A87BA71636E0}" dt="2023-08-28T19:26:17.866" v="19433" actId="9405"/>
          <ac:inkMkLst>
            <pc:docMk/>
            <pc:sldMk cId="3070696526" sldId="322"/>
            <ac:inkMk id="21" creationId="{B4E3472F-4319-9811-7929-8A6652C05C55}"/>
          </ac:inkMkLst>
        </pc:inkChg>
        <pc:inkChg chg="add">
          <ac:chgData name="Anthony Israel" userId="11d57f2aa88d4529" providerId="LiveId" clId="{FD627F7F-1CAF-47C5-924A-A87BA71636E0}" dt="2023-08-28T19:26:22.944" v="19434" actId="9405"/>
          <ac:inkMkLst>
            <pc:docMk/>
            <pc:sldMk cId="3070696526" sldId="322"/>
            <ac:inkMk id="23" creationId="{3BAD1F08-C9B5-3049-816C-ACDA4CA7529F}"/>
          </ac:inkMkLst>
        </pc:inkChg>
      </pc:sldChg>
      <pc:sldChg chg="addSp delSp modSp add mod modAnim">
        <pc:chgData name="Anthony Israel" userId="11d57f2aa88d4529" providerId="LiveId" clId="{FD627F7F-1CAF-47C5-924A-A87BA71636E0}" dt="2023-08-28T19:28:05.208" v="19441"/>
        <pc:sldMkLst>
          <pc:docMk/>
          <pc:sldMk cId="1260151927" sldId="323"/>
        </pc:sldMkLst>
        <pc:spChg chg="mod">
          <ac:chgData name="Anthony Israel" userId="11d57f2aa88d4529" providerId="LiveId" clId="{FD627F7F-1CAF-47C5-924A-A87BA71636E0}" dt="2023-08-25T22:40:04.920" v="14386" actId="20577"/>
          <ac:spMkLst>
            <pc:docMk/>
            <pc:sldMk cId="1260151927" sldId="323"/>
            <ac:spMk id="2" creationId="{29EF0675-C7F8-9C1F-9CD6-299568B0BE4B}"/>
          </ac:spMkLst>
        </pc:spChg>
        <pc:spChg chg="add del mod">
          <ac:chgData name="Anthony Israel" userId="11d57f2aa88d4529" providerId="LiveId" clId="{FD627F7F-1CAF-47C5-924A-A87BA71636E0}" dt="2023-08-25T22:30:22.744" v="13905" actId="22"/>
          <ac:spMkLst>
            <pc:docMk/>
            <pc:sldMk cId="1260151927" sldId="323"/>
            <ac:spMk id="4" creationId="{E5051BD7-985A-17EC-26E8-4FBB0D1FD6BA}"/>
          </ac:spMkLst>
        </pc:spChg>
        <pc:spChg chg="mod">
          <ac:chgData name="Anthony Israel" userId="11d57f2aa88d4529" providerId="LiveId" clId="{FD627F7F-1CAF-47C5-924A-A87BA71636E0}" dt="2023-08-25T22:42:57.251" v="14541" actId="20577"/>
          <ac:spMkLst>
            <pc:docMk/>
            <pc:sldMk cId="1260151927" sldId="323"/>
            <ac:spMk id="22" creationId="{26AFAEFA-79A5-CA6D-7915-ED9412FFAE29}"/>
          </ac:spMkLst>
        </pc:spChg>
        <pc:spChg chg="add del mod">
          <ac:chgData name="Anthony Israel" userId="11d57f2aa88d4529" providerId="LiveId" clId="{FD627F7F-1CAF-47C5-924A-A87BA71636E0}" dt="2023-08-25T22:41:46.668" v="14414" actId="22"/>
          <ac:spMkLst>
            <pc:docMk/>
            <pc:sldMk cId="1260151927" sldId="323"/>
            <ac:spMk id="36" creationId="{2B7ADDAD-ECB6-92CB-71B6-3CA711A7B90D}"/>
          </ac:spMkLst>
        </pc:spChg>
        <pc:grpChg chg="mod">
          <ac:chgData name="Anthony Israel" userId="11d57f2aa88d4529" providerId="LiveId" clId="{FD627F7F-1CAF-47C5-924A-A87BA71636E0}" dt="2023-08-25T22:33:47.080" v="14069"/>
          <ac:grpSpMkLst>
            <pc:docMk/>
            <pc:sldMk cId="1260151927" sldId="323"/>
            <ac:grpSpMk id="33" creationId="{1B883202-9670-B168-5762-1C60EEF6C6B2}"/>
          </ac:grpSpMkLst>
        </pc:grpChg>
        <pc:picChg chg="del">
          <ac:chgData name="Anthony Israel" userId="11d57f2aa88d4529" providerId="LiveId" clId="{FD627F7F-1CAF-47C5-924A-A87BA71636E0}" dt="2023-08-25T22:30:00.467" v="13899" actId="478"/>
          <ac:picMkLst>
            <pc:docMk/>
            <pc:sldMk cId="1260151927" sldId="323"/>
            <ac:picMk id="6" creationId="{3BF06FB8-B323-8D63-7035-99CBD80C2D08}"/>
          </ac:picMkLst>
        </pc:picChg>
        <pc:picChg chg="add del">
          <ac:chgData name="Anthony Israel" userId="11d57f2aa88d4529" providerId="LiveId" clId="{FD627F7F-1CAF-47C5-924A-A87BA71636E0}" dt="2023-08-25T22:30:02.206" v="13901" actId="22"/>
          <ac:picMkLst>
            <pc:docMk/>
            <pc:sldMk cId="1260151927" sldId="323"/>
            <ac:picMk id="9" creationId="{7EA2CBCF-BB89-35DA-98C5-C0E34811BCEB}"/>
          </ac:picMkLst>
        </pc:picChg>
        <pc:picChg chg="add del mod ord">
          <ac:chgData name="Anthony Israel" userId="11d57f2aa88d4529" providerId="LiveId" clId="{FD627F7F-1CAF-47C5-924A-A87BA71636E0}" dt="2023-08-25T22:30:08.350" v="13903" actId="22"/>
          <ac:picMkLst>
            <pc:docMk/>
            <pc:sldMk cId="1260151927" sldId="323"/>
            <ac:picMk id="11" creationId="{DFC2F696-D48B-A88E-24CA-8EE7880E6AD3}"/>
          </ac:picMkLst>
        </pc:picChg>
        <pc:picChg chg="add del mod ord">
          <ac:chgData name="Anthony Israel" userId="11d57f2aa88d4529" providerId="LiveId" clId="{FD627F7F-1CAF-47C5-924A-A87BA71636E0}" dt="2023-08-25T22:38:18.963" v="14305" actId="478"/>
          <ac:picMkLst>
            <pc:docMk/>
            <pc:sldMk cId="1260151927" sldId="323"/>
            <ac:picMk id="13" creationId="{D9B19916-566D-4D98-4ADF-849CCF1E19D7}"/>
          </ac:picMkLst>
        </pc:picChg>
        <pc:picChg chg="add del mod ord">
          <ac:chgData name="Anthony Israel" userId="11d57f2aa88d4529" providerId="LiveId" clId="{FD627F7F-1CAF-47C5-924A-A87BA71636E0}" dt="2023-08-25T22:40:07.160" v="14396" actId="22"/>
          <ac:picMkLst>
            <pc:docMk/>
            <pc:sldMk cId="1260151927" sldId="323"/>
            <ac:picMk id="38" creationId="{E7473D8B-D040-0EA2-3D5E-82F0A8BF51A5}"/>
          </ac:picMkLst>
        </pc:picChg>
        <pc:picChg chg="add del mod ord">
          <ac:chgData name="Anthony Israel" userId="11d57f2aa88d4529" providerId="LiveId" clId="{FD627F7F-1CAF-47C5-924A-A87BA71636E0}" dt="2023-08-25T22:40:26.555" v="14398" actId="22"/>
          <ac:picMkLst>
            <pc:docMk/>
            <pc:sldMk cId="1260151927" sldId="323"/>
            <ac:picMk id="44" creationId="{A9160251-547D-CB58-D037-DB9A31DC92A1}"/>
          </ac:picMkLst>
        </pc:picChg>
        <pc:picChg chg="add mod ord">
          <ac:chgData name="Anthony Israel" userId="11d57f2aa88d4529" providerId="LiveId" clId="{FD627F7F-1CAF-47C5-924A-A87BA71636E0}" dt="2023-08-25T22:41:53.542" v="14428" actId="1035"/>
          <ac:picMkLst>
            <pc:docMk/>
            <pc:sldMk cId="1260151927" sldId="323"/>
            <ac:picMk id="46" creationId="{2F616241-3863-0878-68F8-E2B6422965FA}"/>
          </ac:picMkLst>
        </pc:picChg>
        <pc:inkChg chg="del">
          <ac:chgData name="Anthony Israel" userId="11d57f2aa88d4529" providerId="LiveId" clId="{FD627F7F-1CAF-47C5-924A-A87BA71636E0}" dt="2023-08-25T22:30:21.189" v="13904" actId="478"/>
          <ac:inkMkLst>
            <pc:docMk/>
            <pc:sldMk cId="1260151927" sldId="323"/>
            <ac:inkMk id="7" creationId="{3F17AD9A-39C5-2EB3-D205-1D697F916608}"/>
          </ac:inkMkLst>
        </pc:inkChg>
        <pc:inkChg chg="del">
          <ac:chgData name="Anthony Israel" userId="11d57f2aa88d4529" providerId="LiveId" clId="{FD627F7F-1CAF-47C5-924A-A87BA71636E0}" dt="2023-08-25T22:30:21.189" v="13904" actId="478"/>
          <ac:inkMkLst>
            <pc:docMk/>
            <pc:sldMk cId="1260151927" sldId="323"/>
            <ac:inkMk id="8" creationId="{FCAAFBC4-6655-DEBE-45AB-32E381634C78}"/>
          </ac:inkMkLst>
        </pc:inkChg>
        <pc:inkChg chg="add del">
          <ac:chgData name="Anthony Israel" userId="11d57f2aa88d4529" providerId="LiveId" clId="{FD627F7F-1CAF-47C5-924A-A87BA71636E0}" dt="2023-08-25T22:31:57.086" v="13928" actId="9405"/>
          <ac:inkMkLst>
            <pc:docMk/>
            <pc:sldMk cId="1260151927" sldId="323"/>
            <ac:inkMk id="21" creationId="{EDDE6F79-AE83-898C-443F-8FB298716EEC}"/>
          </ac:inkMkLst>
        </pc:inkChg>
        <pc:inkChg chg="add del">
          <ac:chgData name="Anthony Israel" userId="11d57f2aa88d4529" providerId="LiveId" clId="{FD627F7F-1CAF-47C5-924A-A87BA71636E0}" dt="2023-08-25T22:32:01.129" v="13930" actId="9405"/>
          <ac:inkMkLst>
            <pc:docMk/>
            <pc:sldMk cId="1260151927" sldId="323"/>
            <ac:inkMk id="23" creationId="{39C2050B-E8CB-5CC0-603C-F27793746F92}"/>
          </ac:inkMkLst>
        </pc:inkChg>
        <pc:inkChg chg="add del">
          <ac:chgData name="Anthony Israel" userId="11d57f2aa88d4529" providerId="LiveId" clId="{FD627F7F-1CAF-47C5-924A-A87BA71636E0}" dt="2023-08-25T22:32:05.120" v="13932" actId="9405"/>
          <ac:inkMkLst>
            <pc:docMk/>
            <pc:sldMk cId="1260151927" sldId="323"/>
            <ac:inkMk id="24" creationId="{D37BBB2A-0FCA-E757-0C2C-CB67F2B55063}"/>
          </ac:inkMkLst>
        </pc:inkChg>
        <pc:inkChg chg="add">
          <ac:chgData name="Anthony Israel" userId="11d57f2aa88d4529" providerId="LiveId" clId="{FD627F7F-1CAF-47C5-924A-A87BA71636E0}" dt="2023-08-25T22:32:11.010" v="13933" actId="9405"/>
          <ac:inkMkLst>
            <pc:docMk/>
            <pc:sldMk cId="1260151927" sldId="323"/>
            <ac:inkMk id="25" creationId="{D4904EDD-A7E5-6C8F-74A6-CB29492DBED1}"/>
          </ac:inkMkLst>
        </pc:inkChg>
        <pc:inkChg chg="add del">
          <ac:chgData name="Anthony Israel" userId="11d57f2aa88d4529" providerId="LiveId" clId="{FD627F7F-1CAF-47C5-924A-A87BA71636E0}" dt="2023-08-25T22:33:24.480" v="14058" actId="478"/>
          <ac:inkMkLst>
            <pc:docMk/>
            <pc:sldMk cId="1260151927" sldId="323"/>
            <ac:inkMk id="26" creationId="{8D3C1D87-405C-3919-0A47-B9197C30E18B}"/>
          </ac:inkMkLst>
        </pc:inkChg>
        <pc:inkChg chg="add del">
          <ac:chgData name="Anthony Israel" userId="11d57f2aa88d4529" providerId="LiveId" clId="{FD627F7F-1CAF-47C5-924A-A87BA71636E0}" dt="2023-08-25T22:33:39.010" v="14062" actId="9405"/>
          <ac:inkMkLst>
            <pc:docMk/>
            <pc:sldMk cId="1260151927" sldId="323"/>
            <ac:inkMk id="27" creationId="{741D5E38-F87F-9633-19DA-1EA1E62500B5}"/>
          </ac:inkMkLst>
        </pc:inkChg>
        <pc:inkChg chg="add del">
          <ac:chgData name="Anthony Israel" userId="11d57f2aa88d4529" providerId="LiveId" clId="{FD627F7F-1CAF-47C5-924A-A87BA71636E0}" dt="2023-08-25T22:33:38.307" v="14061" actId="9405"/>
          <ac:inkMkLst>
            <pc:docMk/>
            <pc:sldMk cId="1260151927" sldId="323"/>
            <ac:inkMk id="28" creationId="{6625481F-16D3-DE5A-7108-AE5C46A59E03}"/>
          </ac:inkMkLst>
        </pc:inkChg>
        <pc:inkChg chg="add">
          <ac:chgData name="Anthony Israel" userId="11d57f2aa88d4529" providerId="LiveId" clId="{FD627F7F-1CAF-47C5-924A-A87BA71636E0}" dt="2023-08-25T22:33:42.692" v="14063" actId="9405"/>
          <ac:inkMkLst>
            <pc:docMk/>
            <pc:sldMk cId="1260151927" sldId="323"/>
            <ac:inkMk id="29" creationId="{A0D60353-71BA-052E-E02A-2C4B58CF09A3}"/>
          </ac:inkMkLst>
        </pc:inkChg>
        <pc:inkChg chg="add del mod">
          <ac:chgData name="Anthony Israel" userId="11d57f2aa88d4529" providerId="LiveId" clId="{FD627F7F-1CAF-47C5-924A-A87BA71636E0}" dt="2023-08-25T22:33:47.713" v="14071" actId="9405"/>
          <ac:inkMkLst>
            <pc:docMk/>
            <pc:sldMk cId="1260151927" sldId="323"/>
            <ac:inkMk id="30" creationId="{7493A445-5EE9-7295-5695-F41B7A98C424}"/>
          </ac:inkMkLst>
        </pc:inkChg>
        <pc:inkChg chg="add del mod">
          <ac:chgData name="Anthony Israel" userId="11d57f2aa88d4529" providerId="LiveId" clId="{FD627F7F-1CAF-47C5-924A-A87BA71636E0}" dt="2023-08-25T22:33:47.389" v="14070" actId="9405"/>
          <ac:inkMkLst>
            <pc:docMk/>
            <pc:sldMk cId="1260151927" sldId="323"/>
            <ac:inkMk id="31" creationId="{DEC0D8CF-AE54-BDAD-ECB0-C22C70A990A1}"/>
          </ac:inkMkLst>
        </pc:inkChg>
        <pc:inkChg chg="add del mod">
          <ac:chgData name="Anthony Israel" userId="11d57f2aa88d4529" providerId="LiveId" clId="{FD627F7F-1CAF-47C5-924A-A87BA71636E0}" dt="2023-08-25T22:33:47.080" v="14069"/>
          <ac:inkMkLst>
            <pc:docMk/>
            <pc:sldMk cId="1260151927" sldId="323"/>
            <ac:inkMk id="32" creationId="{4252A5F5-E686-CA6E-5EA0-590CD43C5C24}"/>
          </ac:inkMkLst>
        </pc:inkChg>
        <pc:inkChg chg="add del">
          <ac:chgData name="Anthony Israel" userId="11d57f2aa88d4529" providerId="LiveId" clId="{FD627F7F-1CAF-47C5-924A-A87BA71636E0}" dt="2023-08-25T22:33:51.685" v="14073" actId="9405"/>
          <ac:inkMkLst>
            <pc:docMk/>
            <pc:sldMk cId="1260151927" sldId="323"/>
            <ac:inkMk id="34" creationId="{2DCA302C-E390-30BE-754F-BF426A776524}"/>
          </ac:inkMkLst>
        </pc:inkChg>
        <pc:inkChg chg="add del">
          <ac:chgData name="Anthony Israel" userId="11d57f2aa88d4529" providerId="LiveId" clId="{FD627F7F-1CAF-47C5-924A-A87BA71636E0}" dt="2023-08-25T22:40:05.380" v="14388" actId="9405"/>
          <ac:inkMkLst>
            <pc:docMk/>
            <pc:sldMk cId="1260151927" sldId="323"/>
            <ac:inkMk id="39" creationId="{D0B97AE3-602B-2E0F-655A-C65A5AF91D5B}"/>
          </ac:inkMkLst>
        </pc:inkChg>
        <pc:inkChg chg="add del">
          <ac:chgData name="Anthony Israel" userId="11d57f2aa88d4529" providerId="LiveId" clId="{FD627F7F-1CAF-47C5-924A-A87BA71636E0}" dt="2023-08-25T22:40:05.160" v="14387" actId="9405"/>
          <ac:inkMkLst>
            <pc:docMk/>
            <pc:sldMk cId="1260151927" sldId="323"/>
            <ac:inkMk id="40" creationId="{3739040C-918A-9675-4EFE-83112C6CC04B}"/>
          </ac:inkMkLst>
        </pc:inkChg>
        <pc:inkChg chg="add del">
          <ac:chgData name="Anthony Israel" userId="11d57f2aa88d4529" providerId="LiveId" clId="{FD627F7F-1CAF-47C5-924A-A87BA71636E0}" dt="2023-08-25T22:39:13.852" v="14325" actId="9405"/>
          <ac:inkMkLst>
            <pc:docMk/>
            <pc:sldMk cId="1260151927" sldId="323"/>
            <ac:inkMk id="41" creationId="{2F638DA3-CE27-8B8D-C842-F84541FFBBA9}"/>
          </ac:inkMkLst>
        </pc:inkChg>
        <pc:inkChg chg="add del">
          <ac:chgData name="Anthony Israel" userId="11d57f2aa88d4529" providerId="LiveId" clId="{FD627F7F-1CAF-47C5-924A-A87BA71636E0}" dt="2023-08-25T22:39:16.927" v="14327" actId="9405"/>
          <ac:inkMkLst>
            <pc:docMk/>
            <pc:sldMk cId="1260151927" sldId="323"/>
            <ac:inkMk id="42" creationId="{9B1A471C-95BB-C98F-87F9-CA54AA532B9A}"/>
          </ac:inkMkLst>
        </pc:inkChg>
        <pc:cxnChg chg="add del mod">
          <ac:chgData name="Anthony Israel" userId="11d57f2aa88d4529" providerId="LiveId" clId="{FD627F7F-1CAF-47C5-924A-A87BA71636E0}" dt="2023-08-25T22:41:58.503" v="14429" actId="1076"/>
          <ac:cxnSpMkLst>
            <pc:docMk/>
            <pc:sldMk cId="1260151927" sldId="323"/>
            <ac:cxnSpMk id="15" creationId="{2EB3ADA4-F148-C26D-8764-DA6F769F68D9}"/>
          </ac:cxnSpMkLst>
        </pc:cxnChg>
        <pc:cxnChg chg="add del">
          <ac:chgData name="Anthony Israel" userId="11d57f2aa88d4529" providerId="LiveId" clId="{FD627F7F-1CAF-47C5-924A-A87BA71636E0}" dt="2023-08-25T22:30:56.145" v="13910" actId="11529"/>
          <ac:cxnSpMkLst>
            <pc:docMk/>
            <pc:sldMk cId="1260151927" sldId="323"/>
            <ac:cxnSpMk id="17" creationId="{138259B0-555E-A2A2-311A-D68816A4CABC}"/>
          </ac:cxnSpMkLst>
        </pc:cxnChg>
        <pc:cxnChg chg="add del mod">
          <ac:chgData name="Anthony Israel" userId="11d57f2aa88d4529" providerId="LiveId" clId="{FD627F7F-1CAF-47C5-924A-A87BA71636E0}" dt="2023-08-25T22:42:05.290" v="14431" actId="1076"/>
          <ac:cxnSpMkLst>
            <pc:docMk/>
            <pc:sldMk cId="1260151927" sldId="323"/>
            <ac:cxnSpMk id="18" creationId="{ED3A3B73-1EEA-F364-B677-1B8D7ABD91E9}"/>
          </ac:cxnSpMkLst>
        </pc:cxnChg>
        <pc:cxnChg chg="add del mod">
          <ac:chgData name="Anthony Israel" userId="11d57f2aa88d4529" providerId="LiveId" clId="{FD627F7F-1CAF-47C5-924A-A87BA71636E0}" dt="2023-08-25T22:42:01.632" v="14430" actId="1076"/>
          <ac:cxnSpMkLst>
            <pc:docMk/>
            <pc:sldMk cId="1260151927" sldId="323"/>
            <ac:cxnSpMk id="19" creationId="{2E5030B3-C60D-CD75-4DFD-FE5DB5135563}"/>
          </ac:cxnSpMkLst>
        </pc:cxnChg>
        <pc:cxnChg chg="add del mod">
          <ac:chgData name="Anthony Israel" userId="11d57f2aa88d4529" providerId="LiveId" clId="{FD627F7F-1CAF-47C5-924A-A87BA71636E0}" dt="2023-08-25T22:40:05.844" v="14390" actId="478"/>
          <ac:cxnSpMkLst>
            <pc:docMk/>
            <pc:sldMk cId="1260151927" sldId="323"/>
            <ac:cxnSpMk id="20" creationId="{1CFADFB3-D7EE-C2B4-AFA6-0C06E79F93AC}"/>
          </ac:cxnSpMkLst>
        </pc:cxnChg>
      </pc:sldChg>
      <pc:sldChg chg="addSp delSp modSp add mod modAnim">
        <pc:chgData name="Anthony Israel" userId="11d57f2aa88d4529" providerId="LiveId" clId="{FD627F7F-1CAF-47C5-924A-A87BA71636E0}" dt="2023-08-28T19:29:13.209" v="19445"/>
        <pc:sldMkLst>
          <pc:docMk/>
          <pc:sldMk cId="1448996642" sldId="324"/>
        </pc:sldMkLst>
        <pc:spChg chg="mod">
          <ac:chgData name="Anthony Israel" userId="11d57f2aa88d4529" providerId="LiveId" clId="{FD627F7F-1CAF-47C5-924A-A87BA71636E0}" dt="2023-08-25T22:42:51.917" v="14539" actId="20577"/>
          <ac:spMkLst>
            <pc:docMk/>
            <pc:sldMk cId="1448996642" sldId="324"/>
            <ac:spMk id="2" creationId="{29EF0675-C7F8-9C1F-9CD6-299568B0BE4B}"/>
          </ac:spMkLst>
        </pc:spChg>
        <pc:spChg chg="mod">
          <ac:chgData name="Anthony Israel" userId="11d57f2aa88d4529" providerId="LiveId" clId="{FD627F7F-1CAF-47C5-924A-A87BA71636E0}" dt="2023-08-25T22:43:48.414" v="14608" actId="20577"/>
          <ac:spMkLst>
            <pc:docMk/>
            <pc:sldMk cId="1448996642" sldId="324"/>
            <ac:spMk id="22" creationId="{26AFAEFA-79A5-CA6D-7915-ED9412FFAE29}"/>
          </ac:spMkLst>
        </pc:spChg>
        <pc:spChg chg="add del mod">
          <ac:chgData name="Anthony Israel" userId="11d57f2aa88d4529" providerId="LiveId" clId="{FD627F7F-1CAF-47C5-924A-A87BA71636E0}" dt="2023-08-25T22:41:05.573" v="14405" actId="22"/>
          <ac:spMkLst>
            <pc:docMk/>
            <pc:sldMk cId="1448996642" sldId="324"/>
            <ac:spMk id="36" creationId="{2B7ADDAD-ECB6-92CB-71B6-3CA711A7B90D}"/>
          </ac:spMkLst>
        </pc:spChg>
        <pc:grpChg chg="mod">
          <ac:chgData name="Anthony Israel" userId="11d57f2aa88d4529" providerId="LiveId" clId="{FD627F7F-1CAF-47C5-924A-A87BA71636E0}" dt="2023-08-25T22:44:09.292" v="14613"/>
          <ac:grpSpMkLst>
            <pc:docMk/>
            <pc:sldMk cId="1448996642" sldId="324"/>
            <ac:grpSpMk id="12" creationId="{C67AB3D0-B66B-43EB-C5EA-21B573C7400D}"/>
          </ac:grpSpMkLst>
        </pc:grpChg>
        <pc:picChg chg="add del mod ord">
          <ac:chgData name="Anthony Israel" userId="11d57f2aa88d4529" providerId="LiveId" clId="{FD627F7F-1CAF-47C5-924A-A87BA71636E0}" dt="2023-08-25T22:40:50.642" v="14403" actId="22"/>
          <ac:picMkLst>
            <pc:docMk/>
            <pc:sldMk cId="1448996642" sldId="324"/>
            <ac:picMk id="4" creationId="{E2A5F64E-129E-2F8C-5177-A1FC66D14338}"/>
          </ac:picMkLst>
        </pc:picChg>
        <pc:picChg chg="add mod ord">
          <ac:chgData name="Anthony Israel" userId="11d57f2aa88d4529" providerId="LiveId" clId="{FD627F7F-1CAF-47C5-924A-A87BA71636E0}" dt="2023-08-25T22:41:09.373" v="14406" actId="167"/>
          <ac:picMkLst>
            <pc:docMk/>
            <pc:sldMk cId="1448996642" sldId="324"/>
            <ac:picMk id="6" creationId="{E89728E4-4C3E-E4DB-EE42-425D83FC680A}"/>
          </ac:picMkLst>
        </pc:picChg>
        <pc:inkChg chg="add del">
          <ac:chgData name="Anthony Israel" userId="11d57f2aa88d4529" providerId="LiveId" clId="{FD627F7F-1CAF-47C5-924A-A87BA71636E0}" dt="2023-08-25T22:44:01.237" v="14610" actId="9405"/>
          <ac:inkMkLst>
            <pc:docMk/>
            <pc:sldMk cId="1448996642" sldId="324"/>
            <ac:inkMk id="9" creationId="{4A367E81-9AD4-1EFC-2303-6514DA6CFD11}"/>
          </ac:inkMkLst>
        </pc:inkChg>
        <pc:inkChg chg="add mod">
          <ac:chgData name="Anthony Israel" userId="11d57f2aa88d4529" providerId="LiveId" clId="{FD627F7F-1CAF-47C5-924A-A87BA71636E0}" dt="2023-08-25T22:44:09.292" v="14613"/>
          <ac:inkMkLst>
            <pc:docMk/>
            <pc:sldMk cId="1448996642" sldId="324"/>
            <ac:inkMk id="10" creationId="{8CF7F941-CBE7-DE62-88B9-5BA2F9CDC63E}"/>
          </ac:inkMkLst>
        </pc:inkChg>
        <pc:inkChg chg="add mod">
          <ac:chgData name="Anthony Israel" userId="11d57f2aa88d4529" providerId="LiveId" clId="{FD627F7F-1CAF-47C5-924A-A87BA71636E0}" dt="2023-08-25T22:44:09.292" v="14613"/>
          <ac:inkMkLst>
            <pc:docMk/>
            <pc:sldMk cId="1448996642" sldId="324"/>
            <ac:inkMk id="11" creationId="{1BC048B3-78D8-3E71-F714-E78B0DB23A34}"/>
          </ac:inkMkLst>
        </pc:inkChg>
        <pc:inkChg chg="add">
          <ac:chgData name="Anthony Israel" userId="11d57f2aa88d4529" providerId="LiveId" clId="{FD627F7F-1CAF-47C5-924A-A87BA71636E0}" dt="2023-08-25T22:44:14.451" v="14614" actId="9405"/>
          <ac:inkMkLst>
            <pc:docMk/>
            <pc:sldMk cId="1448996642" sldId="324"/>
            <ac:inkMk id="13" creationId="{8B4554BE-40C3-DE37-FE61-FAF7AC0F9229}"/>
          </ac:inkMkLst>
        </pc:inkChg>
        <pc:inkChg chg="add">
          <ac:chgData name="Anthony Israel" userId="11d57f2aa88d4529" providerId="LiveId" clId="{FD627F7F-1CAF-47C5-924A-A87BA71636E0}" dt="2023-08-25T22:44:19.041" v="14615" actId="9405"/>
          <ac:inkMkLst>
            <pc:docMk/>
            <pc:sldMk cId="1448996642" sldId="324"/>
            <ac:inkMk id="14" creationId="{FC62CDD8-8E22-100A-1843-64EBF6553069}"/>
          </ac:inkMkLst>
        </pc:inkChg>
        <pc:inkChg chg="add del">
          <ac:chgData name="Anthony Israel" userId="11d57f2aa88d4529" providerId="LiveId" clId="{FD627F7F-1CAF-47C5-924A-A87BA71636E0}" dt="2023-08-25T22:50:20.145" v="14683" actId="478"/>
          <ac:inkMkLst>
            <pc:docMk/>
            <pc:sldMk cId="1448996642" sldId="324"/>
            <ac:inkMk id="16" creationId="{63A4D9E1-33ED-AE6A-648C-D780A1D7061D}"/>
          </ac:inkMkLst>
        </pc:inkChg>
        <pc:inkChg chg="del">
          <ac:chgData name="Anthony Israel" userId="11d57f2aa88d4529" providerId="LiveId" clId="{FD627F7F-1CAF-47C5-924A-A87BA71636E0}" dt="2023-08-25T22:41:12.740" v="14408" actId="478"/>
          <ac:inkMkLst>
            <pc:docMk/>
            <pc:sldMk cId="1448996642" sldId="324"/>
            <ac:inkMk id="25" creationId="{D4904EDD-A7E5-6C8F-74A6-CB29492DBED1}"/>
          </ac:inkMkLst>
        </pc:inkChg>
        <pc:inkChg chg="del">
          <ac:chgData name="Anthony Israel" userId="11d57f2aa88d4529" providerId="LiveId" clId="{FD627F7F-1CAF-47C5-924A-A87BA71636E0}" dt="2023-08-25T22:41:11.953" v="14407" actId="478"/>
          <ac:inkMkLst>
            <pc:docMk/>
            <pc:sldMk cId="1448996642" sldId="324"/>
            <ac:inkMk id="29" creationId="{A0D60353-71BA-052E-E02A-2C4B58CF09A3}"/>
          </ac:inkMkLst>
        </pc:inkChg>
        <pc:cxnChg chg="add mod">
          <ac:chgData name="Anthony Israel" userId="11d57f2aa88d4529" providerId="LiveId" clId="{FD627F7F-1CAF-47C5-924A-A87BA71636E0}" dt="2023-08-25T22:43:16.904" v="14543" actId="1076"/>
          <ac:cxnSpMkLst>
            <pc:docMk/>
            <pc:sldMk cId="1448996642" sldId="324"/>
            <ac:cxnSpMk id="7" creationId="{AC0D369E-C905-1123-E683-D4F268A4EA85}"/>
          </ac:cxnSpMkLst>
        </pc:cxnChg>
        <pc:cxnChg chg="add mod">
          <ac:chgData name="Anthony Israel" userId="11d57f2aa88d4529" providerId="LiveId" clId="{FD627F7F-1CAF-47C5-924A-A87BA71636E0}" dt="2023-08-25T22:43:20.306" v="14545" actId="1076"/>
          <ac:cxnSpMkLst>
            <pc:docMk/>
            <pc:sldMk cId="1448996642" sldId="324"/>
            <ac:cxnSpMk id="8" creationId="{98FF5F2E-B694-5A8E-78E3-D7D1AAEA6FAB}"/>
          </ac:cxnSpMkLst>
        </pc:cxnChg>
        <pc:cxnChg chg="del">
          <ac:chgData name="Anthony Israel" userId="11d57f2aa88d4529" providerId="LiveId" clId="{FD627F7F-1CAF-47C5-924A-A87BA71636E0}" dt="2023-08-25T22:41:14.921" v="14410" actId="478"/>
          <ac:cxnSpMkLst>
            <pc:docMk/>
            <pc:sldMk cId="1448996642" sldId="324"/>
            <ac:cxnSpMk id="15" creationId="{2EB3ADA4-F148-C26D-8764-DA6F769F68D9}"/>
          </ac:cxnSpMkLst>
        </pc:cxnChg>
        <pc:cxnChg chg="del">
          <ac:chgData name="Anthony Israel" userId="11d57f2aa88d4529" providerId="LiveId" clId="{FD627F7F-1CAF-47C5-924A-A87BA71636E0}" dt="2023-08-25T22:41:16.026" v="14411" actId="478"/>
          <ac:cxnSpMkLst>
            <pc:docMk/>
            <pc:sldMk cId="1448996642" sldId="324"/>
            <ac:cxnSpMk id="18" creationId="{ED3A3B73-1EEA-F364-B677-1B8D7ABD91E9}"/>
          </ac:cxnSpMkLst>
        </pc:cxnChg>
        <pc:cxnChg chg="del">
          <ac:chgData name="Anthony Israel" userId="11d57f2aa88d4529" providerId="LiveId" clId="{FD627F7F-1CAF-47C5-924A-A87BA71636E0}" dt="2023-08-25T22:41:14.026" v="14409" actId="478"/>
          <ac:cxnSpMkLst>
            <pc:docMk/>
            <pc:sldMk cId="1448996642" sldId="324"/>
            <ac:cxnSpMk id="19" creationId="{2E5030B3-C60D-CD75-4DFD-FE5DB5135563}"/>
          </ac:cxnSpMkLst>
        </pc:cxnChg>
        <pc:cxnChg chg="del">
          <ac:chgData name="Anthony Israel" userId="11d57f2aa88d4529" providerId="LiveId" clId="{FD627F7F-1CAF-47C5-924A-A87BA71636E0}" dt="2023-08-25T22:41:17.825" v="14412" actId="478"/>
          <ac:cxnSpMkLst>
            <pc:docMk/>
            <pc:sldMk cId="1448996642" sldId="324"/>
            <ac:cxnSpMk id="20" creationId="{1CFADFB3-D7EE-C2B4-AFA6-0C06E79F93AC}"/>
          </ac:cxnSpMkLst>
        </pc:cxnChg>
      </pc:sldChg>
      <pc:sldChg chg="addSp delSp modSp add del mod">
        <pc:chgData name="Anthony Israel" userId="11d57f2aa88d4529" providerId="LiveId" clId="{FD627F7F-1CAF-47C5-924A-A87BA71636E0}" dt="2023-08-25T22:37:31.420" v="14304" actId="47"/>
        <pc:sldMkLst>
          <pc:docMk/>
          <pc:sldMk cId="2357584683" sldId="324"/>
        </pc:sldMkLst>
        <pc:spChg chg="mod">
          <ac:chgData name="Anthony Israel" userId="11d57f2aa88d4529" providerId="LiveId" clId="{FD627F7F-1CAF-47C5-924A-A87BA71636E0}" dt="2023-08-25T22:37:05.300" v="14288" actId="20577"/>
          <ac:spMkLst>
            <pc:docMk/>
            <pc:sldMk cId="2357584683" sldId="324"/>
            <ac:spMk id="2" creationId="{29EF0675-C7F8-9C1F-9CD6-299568B0BE4B}"/>
          </ac:spMkLst>
        </pc:spChg>
        <pc:spChg chg="add del mod">
          <ac:chgData name="Anthony Israel" userId="11d57f2aa88d4529" providerId="LiveId" clId="{FD627F7F-1CAF-47C5-924A-A87BA71636E0}" dt="2023-08-25T22:35:54.441" v="14179" actId="22"/>
          <ac:spMkLst>
            <pc:docMk/>
            <pc:sldMk cId="2357584683" sldId="324"/>
            <ac:spMk id="4" creationId="{D078A32C-BD13-F32F-ECFC-74A3346B582D}"/>
          </ac:spMkLst>
        </pc:spChg>
        <pc:spChg chg="mod">
          <ac:chgData name="Anthony Israel" userId="11d57f2aa88d4529" providerId="LiveId" clId="{FD627F7F-1CAF-47C5-924A-A87BA71636E0}" dt="2023-08-25T22:37:13.910" v="14303" actId="20577"/>
          <ac:spMkLst>
            <pc:docMk/>
            <pc:sldMk cId="2357584683" sldId="324"/>
            <ac:spMk id="22" creationId="{26AFAEFA-79A5-CA6D-7915-ED9412FFAE29}"/>
          </ac:spMkLst>
        </pc:spChg>
        <pc:picChg chg="add mod ord">
          <ac:chgData name="Anthony Israel" userId="11d57f2aa88d4529" providerId="LiveId" clId="{FD627F7F-1CAF-47C5-924A-A87BA71636E0}" dt="2023-08-25T22:36:05.681" v="14218" actId="1036"/>
          <ac:picMkLst>
            <pc:docMk/>
            <pc:sldMk cId="2357584683" sldId="324"/>
            <ac:picMk id="6" creationId="{3760D11F-1A95-BAD1-B19F-7CEC53A8E2B2}"/>
          </ac:picMkLst>
        </pc:picChg>
        <pc:picChg chg="del">
          <ac:chgData name="Anthony Israel" userId="11d57f2aa88d4529" providerId="LiveId" clId="{FD627F7F-1CAF-47C5-924A-A87BA71636E0}" dt="2023-08-25T22:35:52.860" v="14177" actId="478"/>
          <ac:picMkLst>
            <pc:docMk/>
            <pc:sldMk cId="2357584683" sldId="324"/>
            <ac:picMk id="13" creationId="{D9B19916-566D-4D98-4ADF-849CCF1E19D7}"/>
          </ac:picMkLst>
        </pc:picChg>
        <pc:cxnChg chg="del">
          <ac:chgData name="Anthony Israel" userId="11d57f2aa88d4529" providerId="LiveId" clId="{FD627F7F-1CAF-47C5-924A-A87BA71636E0}" dt="2023-08-25T22:36:09.774" v="14219" actId="478"/>
          <ac:cxnSpMkLst>
            <pc:docMk/>
            <pc:sldMk cId="2357584683" sldId="324"/>
            <ac:cxnSpMk id="15" creationId="{2EB3ADA4-F148-C26D-8764-DA6F769F68D9}"/>
          </ac:cxnSpMkLst>
        </pc:cxnChg>
        <pc:cxnChg chg="del">
          <ac:chgData name="Anthony Israel" userId="11d57f2aa88d4529" providerId="LiveId" clId="{FD627F7F-1CAF-47C5-924A-A87BA71636E0}" dt="2023-08-25T22:36:10.910" v="14220" actId="478"/>
          <ac:cxnSpMkLst>
            <pc:docMk/>
            <pc:sldMk cId="2357584683" sldId="324"/>
            <ac:cxnSpMk id="18" creationId="{ED3A3B73-1EEA-F364-B677-1B8D7ABD91E9}"/>
          </ac:cxnSpMkLst>
        </pc:cxnChg>
        <pc:cxnChg chg="mod">
          <ac:chgData name="Anthony Israel" userId="11d57f2aa88d4529" providerId="LiveId" clId="{FD627F7F-1CAF-47C5-924A-A87BA71636E0}" dt="2023-08-25T22:36:19.143" v="14222" actId="1076"/>
          <ac:cxnSpMkLst>
            <pc:docMk/>
            <pc:sldMk cId="2357584683" sldId="324"/>
            <ac:cxnSpMk id="19" creationId="{2E5030B3-C60D-CD75-4DFD-FE5DB5135563}"/>
          </ac:cxnSpMkLst>
        </pc:cxnChg>
        <pc:cxnChg chg="del">
          <ac:chgData name="Anthony Israel" userId="11d57f2aa88d4529" providerId="LiveId" clId="{FD627F7F-1CAF-47C5-924A-A87BA71636E0}" dt="2023-08-25T22:36:13.174" v="14221" actId="478"/>
          <ac:cxnSpMkLst>
            <pc:docMk/>
            <pc:sldMk cId="2357584683" sldId="324"/>
            <ac:cxnSpMk id="20" creationId="{1CFADFB3-D7EE-C2B4-AFA6-0C06E79F93AC}"/>
          </ac:cxnSpMkLst>
        </pc:cxnChg>
      </pc:sldChg>
      <pc:sldChg chg="addSp delSp modSp add del mod modAnim">
        <pc:chgData name="Anthony Israel" userId="11d57f2aa88d4529" providerId="LiveId" clId="{FD627F7F-1CAF-47C5-924A-A87BA71636E0}" dt="2023-08-25T22:49:38.018" v="14682" actId="47"/>
        <pc:sldMkLst>
          <pc:docMk/>
          <pc:sldMk cId="378132640" sldId="325"/>
        </pc:sldMkLst>
        <pc:spChg chg="mod">
          <ac:chgData name="Anthony Israel" userId="11d57f2aa88d4529" providerId="LiveId" clId="{FD627F7F-1CAF-47C5-924A-A87BA71636E0}" dt="2023-08-25T22:47:05.502" v="14654" actId="20577"/>
          <ac:spMkLst>
            <pc:docMk/>
            <pc:sldMk cId="378132640" sldId="325"/>
            <ac:spMk id="26" creationId="{0805E165-BCA9-F070-095E-CA172A23CE24}"/>
          </ac:spMkLst>
        </pc:spChg>
        <pc:picChg chg="add mod">
          <ac:chgData name="Anthony Israel" userId="11d57f2aa88d4529" providerId="LiveId" clId="{FD627F7F-1CAF-47C5-924A-A87BA71636E0}" dt="2023-08-25T22:49:35.058" v="14681" actId="688"/>
          <ac:picMkLst>
            <pc:docMk/>
            <pc:sldMk cId="378132640" sldId="325"/>
            <ac:picMk id="9" creationId="{B310F94F-A065-C9DA-622D-F237A0F9E653}"/>
          </ac:picMkLst>
        </pc:picChg>
        <pc:inkChg chg="add del">
          <ac:chgData name="Anthony Israel" userId="11d57f2aa88d4529" providerId="LiveId" clId="{FD627F7F-1CAF-47C5-924A-A87BA71636E0}" dt="2023-08-25T22:46:43.150" v="14620" actId="9405"/>
          <ac:inkMkLst>
            <pc:docMk/>
            <pc:sldMk cId="378132640" sldId="325"/>
            <ac:inkMk id="2" creationId="{50609377-8FCC-1215-6180-A2221C92D484}"/>
          </ac:inkMkLst>
        </pc:inkChg>
        <pc:inkChg chg="add del">
          <ac:chgData name="Anthony Israel" userId="11d57f2aa88d4529" providerId="LiveId" clId="{FD627F7F-1CAF-47C5-924A-A87BA71636E0}" dt="2023-08-25T22:46:47.706" v="14624" actId="9405"/>
          <ac:inkMkLst>
            <pc:docMk/>
            <pc:sldMk cId="378132640" sldId="325"/>
            <ac:inkMk id="3" creationId="{1B22EB83-376B-4DA6-EB82-B44C67E1C924}"/>
          </ac:inkMkLst>
        </pc:inkChg>
        <pc:inkChg chg="add del">
          <ac:chgData name="Anthony Israel" userId="11d57f2aa88d4529" providerId="LiveId" clId="{FD627F7F-1CAF-47C5-924A-A87BA71636E0}" dt="2023-08-25T22:46:47.038" v="14623" actId="9405"/>
          <ac:inkMkLst>
            <pc:docMk/>
            <pc:sldMk cId="378132640" sldId="325"/>
            <ac:inkMk id="4" creationId="{D2BD5950-A1B9-DD00-4543-8EA7321CFC96}"/>
          </ac:inkMkLst>
        </pc:inkChg>
        <pc:inkChg chg="add del">
          <ac:chgData name="Anthony Israel" userId="11d57f2aa88d4529" providerId="LiveId" clId="{FD627F7F-1CAF-47C5-924A-A87BA71636E0}" dt="2023-08-25T22:46:49.300" v="14628" actId="9405"/>
          <ac:inkMkLst>
            <pc:docMk/>
            <pc:sldMk cId="378132640" sldId="325"/>
            <ac:inkMk id="5" creationId="{105DE424-AD4A-912F-9119-ABCBA874BB8A}"/>
          </ac:inkMkLst>
        </pc:inkChg>
        <pc:inkChg chg="add del">
          <ac:chgData name="Anthony Israel" userId="11d57f2aa88d4529" providerId="LiveId" clId="{FD627F7F-1CAF-47C5-924A-A87BA71636E0}" dt="2023-08-25T22:46:48.865" v="14627" actId="9405"/>
          <ac:inkMkLst>
            <pc:docMk/>
            <pc:sldMk cId="378132640" sldId="325"/>
            <ac:inkMk id="6" creationId="{6687065C-619E-DFB1-7EB9-5514C35CCADA}"/>
          </ac:inkMkLst>
        </pc:inkChg>
        <pc:inkChg chg="add del">
          <ac:chgData name="Anthony Israel" userId="11d57f2aa88d4529" providerId="LiveId" clId="{FD627F7F-1CAF-47C5-924A-A87BA71636E0}" dt="2023-08-25T22:48:57.674" v="14663" actId="9405"/>
          <ac:inkMkLst>
            <pc:docMk/>
            <pc:sldMk cId="378132640" sldId="325"/>
            <ac:inkMk id="10" creationId="{F58FFC28-F540-1346-1D50-FC286346B72A}"/>
          </ac:inkMkLst>
        </pc:inkChg>
        <pc:inkChg chg="add del">
          <ac:chgData name="Anthony Israel" userId="11d57f2aa88d4529" providerId="LiveId" clId="{FD627F7F-1CAF-47C5-924A-A87BA71636E0}" dt="2023-08-25T22:49:01.081" v="14665" actId="9405"/>
          <ac:inkMkLst>
            <pc:docMk/>
            <pc:sldMk cId="378132640" sldId="325"/>
            <ac:inkMk id="11" creationId="{5F8A3C06-F2D6-BCB8-2EB6-B141BEDC2A14}"/>
          </ac:inkMkLst>
        </pc:inkChg>
        <pc:inkChg chg="add del">
          <ac:chgData name="Anthony Israel" userId="11d57f2aa88d4529" providerId="LiveId" clId="{FD627F7F-1CAF-47C5-924A-A87BA71636E0}" dt="2023-08-25T22:49:08.228" v="14667" actId="9405"/>
          <ac:inkMkLst>
            <pc:docMk/>
            <pc:sldMk cId="378132640" sldId="325"/>
            <ac:inkMk id="12" creationId="{B4732D18-77DA-7DC0-6028-EB4051213324}"/>
          </ac:inkMkLst>
        </pc:inkChg>
        <pc:cxnChg chg="add del mod">
          <ac:chgData name="Anthony Israel" userId="11d57f2aa88d4529" providerId="LiveId" clId="{FD627F7F-1CAF-47C5-924A-A87BA71636E0}" dt="2023-08-25T22:49:32.833" v="14675"/>
          <ac:cxnSpMkLst>
            <pc:docMk/>
            <pc:sldMk cId="378132640" sldId="325"/>
            <ac:cxnSpMk id="14" creationId="{DC18364D-7C80-F041-D8A5-F6DE2B65D3F7}"/>
          </ac:cxnSpMkLst>
        </pc:cxnChg>
      </pc:sldChg>
      <pc:sldChg chg="addSp delSp modSp add mod modAnim">
        <pc:chgData name="Anthony Israel" userId="11d57f2aa88d4529" providerId="LiveId" clId="{FD627F7F-1CAF-47C5-924A-A87BA71636E0}" dt="2023-08-25T23:02:09.220" v="15026" actId="20577"/>
        <pc:sldMkLst>
          <pc:docMk/>
          <pc:sldMk cId="1568235283" sldId="325"/>
        </pc:sldMkLst>
        <pc:spChg chg="mod">
          <ac:chgData name="Anthony Israel" userId="11d57f2aa88d4529" providerId="LiveId" clId="{FD627F7F-1CAF-47C5-924A-A87BA71636E0}" dt="2023-08-25T22:55:51.424" v="14891" actId="20577"/>
          <ac:spMkLst>
            <pc:docMk/>
            <pc:sldMk cId="1568235283" sldId="325"/>
            <ac:spMk id="2" creationId="{29EF0675-C7F8-9C1F-9CD6-299568B0BE4B}"/>
          </ac:spMkLst>
        </pc:spChg>
        <pc:spChg chg="add del mod">
          <ac:chgData name="Anthony Israel" userId="11d57f2aa88d4529" providerId="LiveId" clId="{FD627F7F-1CAF-47C5-924A-A87BA71636E0}" dt="2023-08-25T22:52:51.752" v="14696" actId="22"/>
          <ac:spMkLst>
            <pc:docMk/>
            <pc:sldMk cId="1568235283" sldId="325"/>
            <ac:spMk id="4" creationId="{ED607840-7011-0E9C-FB2C-080B0A86AA02}"/>
          </ac:spMkLst>
        </pc:spChg>
        <pc:spChg chg="mod">
          <ac:chgData name="Anthony Israel" userId="11d57f2aa88d4529" providerId="LiveId" clId="{FD627F7F-1CAF-47C5-924A-A87BA71636E0}" dt="2023-08-25T23:02:09.220" v="15026" actId="20577"/>
          <ac:spMkLst>
            <pc:docMk/>
            <pc:sldMk cId="1568235283" sldId="325"/>
            <ac:spMk id="22" creationId="{26AFAEFA-79A5-CA6D-7915-ED9412FFAE29}"/>
          </ac:spMkLst>
        </pc:spChg>
        <pc:grpChg chg="del">
          <ac:chgData name="Anthony Israel" userId="11d57f2aa88d4529" providerId="LiveId" clId="{FD627F7F-1CAF-47C5-924A-A87BA71636E0}" dt="2023-08-25T22:52:50.064" v="14695" actId="478"/>
          <ac:grpSpMkLst>
            <pc:docMk/>
            <pc:sldMk cId="1568235283" sldId="325"/>
            <ac:grpSpMk id="12" creationId="{C67AB3D0-B66B-43EB-C5EA-21B573C7400D}"/>
          </ac:grpSpMkLst>
        </pc:grpChg>
        <pc:picChg chg="del">
          <ac:chgData name="Anthony Israel" userId="11d57f2aa88d4529" providerId="LiveId" clId="{FD627F7F-1CAF-47C5-924A-A87BA71636E0}" dt="2023-08-25T22:52:42.611" v="14693" actId="478"/>
          <ac:picMkLst>
            <pc:docMk/>
            <pc:sldMk cId="1568235283" sldId="325"/>
            <ac:picMk id="6" creationId="{E89728E4-4C3E-E4DB-EE42-425D83FC680A}"/>
          </ac:picMkLst>
        </pc:picChg>
        <pc:picChg chg="add mod ord">
          <ac:chgData name="Anthony Israel" userId="11d57f2aa88d4529" providerId="LiveId" clId="{FD627F7F-1CAF-47C5-924A-A87BA71636E0}" dt="2023-08-25T22:52:54.876" v="14697" actId="688"/>
          <ac:picMkLst>
            <pc:docMk/>
            <pc:sldMk cId="1568235283" sldId="325"/>
            <ac:picMk id="9" creationId="{1615CA3B-9F8E-497B-5825-986E0C0D9944}"/>
          </ac:picMkLst>
        </pc:picChg>
        <pc:picChg chg="add mod ord">
          <ac:chgData name="Anthony Israel" userId="11d57f2aa88d4529" providerId="LiveId" clId="{FD627F7F-1CAF-47C5-924A-A87BA71636E0}" dt="2023-08-25T22:57:43.233" v="14901" actId="167"/>
          <ac:picMkLst>
            <pc:docMk/>
            <pc:sldMk cId="1568235283" sldId="325"/>
            <ac:picMk id="17" creationId="{34DF59D3-789B-6568-F597-7AD8F21EE295}"/>
          </ac:picMkLst>
        </pc:picChg>
        <pc:inkChg chg="del">
          <ac:chgData name="Anthony Israel" userId="11d57f2aa88d4529" providerId="LiveId" clId="{FD627F7F-1CAF-47C5-924A-A87BA71636E0}" dt="2023-08-25T22:52:50.064" v="14695" actId="478"/>
          <ac:inkMkLst>
            <pc:docMk/>
            <pc:sldMk cId="1568235283" sldId="325"/>
            <ac:inkMk id="13" creationId="{8B4554BE-40C3-DE37-FE61-FAF7AC0F9229}"/>
          </ac:inkMkLst>
        </pc:inkChg>
        <pc:inkChg chg="del">
          <ac:chgData name="Anthony Israel" userId="11d57f2aa88d4529" providerId="LiveId" clId="{FD627F7F-1CAF-47C5-924A-A87BA71636E0}" dt="2023-08-25T22:52:50.064" v="14695" actId="478"/>
          <ac:inkMkLst>
            <pc:docMk/>
            <pc:sldMk cId="1568235283" sldId="325"/>
            <ac:inkMk id="14" creationId="{FC62CDD8-8E22-100A-1843-64EBF6553069}"/>
          </ac:inkMkLst>
        </pc:inkChg>
        <pc:inkChg chg="add">
          <ac:chgData name="Anthony Israel" userId="11d57f2aa88d4529" providerId="LiveId" clId="{FD627F7F-1CAF-47C5-924A-A87BA71636E0}" dt="2023-08-25T22:54:20.428" v="14876" actId="9405"/>
          <ac:inkMkLst>
            <pc:docMk/>
            <pc:sldMk cId="1568235283" sldId="325"/>
            <ac:inkMk id="15" creationId="{A00AB8ED-2CE3-9F16-078E-A77EA073CDD2}"/>
          </ac:inkMkLst>
        </pc:inkChg>
        <pc:cxnChg chg="del">
          <ac:chgData name="Anthony Israel" userId="11d57f2aa88d4529" providerId="LiveId" clId="{FD627F7F-1CAF-47C5-924A-A87BA71636E0}" dt="2023-08-25T22:52:50.064" v="14695" actId="478"/>
          <ac:cxnSpMkLst>
            <pc:docMk/>
            <pc:sldMk cId="1568235283" sldId="325"/>
            <ac:cxnSpMk id="7" creationId="{AC0D369E-C905-1123-E683-D4F268A4EA85}"/>
          </ac:cxnSpMkLst>
        </pc:cxnChg>
        <pc:cxnChg chg="del">
          <ac:chgData name="Anthony Israel" userId="11d57f2aa88d4529" providerId="LiveId" clId="{FD627F7F-1CAF-47C5-924A-A87BA71636E0}" dt="2023-08-25T22:52:50.064" v="14695" actId="478"/>
          <ac:cxnSpMkLst>
            <pc:docMk/>
            <pc:sldMk cId="1568235283" sldId="325"/>
            <ac:cxnSpMk id="8" creationId="{98FF5F2E-B694-5A8E-78E3-D7D1AAEA6FAB}"/>
          </ac:cxnSpMkLst>
        </pc:cxnChg>
      </pc:sldChg>
      <pc:sldChg chg="addSp delSp modSp add mod delAnim modAnim">
        <pc:chgData name="Anthony Israel" userId="11d57f2aa88d4529" providerId="LiveId" clId="{FD627F7F-1CAF-47C5-924A-A87BA71636E0}" dt="2023-08-28T19:31:04.515" v="19490" actId="20577"/>
        <pc:sldMkLst>
          <pc:docMk/>
          <pc:sldMk cId="2837327335" sldId="326"/>
        </pc:sldMkLst>
        <pc:spChg chg="mod">
          <ac:chgData name="Anthony Israel" userId="11d57f2aa88d4529" providerId="LiveId" clId="{FD627F7F-1CAF-47C5-924A-A87BA71636E0}" dt="2023-08-25T23:33:29.601" v="16406" actId="20577"/>
          <ac:spMkLst>
            <pc:docMk/>
            <pc:sldMk cId="2837327335" sldId="326"/>
            <ac:spMk id="2" creationId="{29EF0675-C7F8-9C1F-9CD6-299568B0BE4B}"/>
          </ac:spMkLst>
        </pc:spChg>
        <pc:spChg chg="add del mod">
          <ac:chgData name="Anthony Israel" userId="11d57f2aa88d4529" providerId="LiveId" clId="{FD627F7F-1CAF-47C5-924A-A87BA71636E0}" dt="2023-08-25T23:03:06.650" v="15111" actId="22"/>
          <ac:spMkLst>
            <pc:docMk/>
            <pc:sldMk cId="2837327335" sldId="326"/>
            <ac:spMk id="4" creationId="{695C6A7C-A59E-AEB0-FA8A-A4EFD211F878}"/>
          </ac:spMkLst>
        </pc:spChg>
        <pc:spChg chg="mod">
          <ac:chgData name="Anthony Israel" userId="11d57f2aa88d4529" providerId="LiveId" clId="{FD627F7F-1CAF-47C5-924A-A87BA71636E0}" dt="2023-08-28T19:31:04.515" v="19490" actId="20577"/>
          <ac:spMkLst>
            <pc:docMk/>
            <pc:sldMk cId="2837327335" sldId="326"/>
            <ac:spMk id="22" creationId="{26AFAEFA-79A5-CA6D-7915-ED9412FFAE29}"/>
          </ac:spMkLst>
        </pc:spChg>
        <pc:grpChg chg="mod">
          <ac:chgData name="Anthony Israel" userId="11d57f2aa88d4529" providerId="LiveId" clId="{FD627F7F-1CAF-47C5-924A-A87BA71636E0}" dt="2023-08-25T23:04:01.198" v="15121"/>
          <ac:grpSpMkLst>
            <pc:docMk/>
            <pc:sldMk cId="2837327335" sldId="326"/>
            <ac:grpSpMk id="14" creationId="{5117EDFD-B214-9651-EB07-C71951195140}"/>
          </ac:grpSpMkLst>
        </pc:grpChg>
        <pc:grpChg chg="del mod">
          <ac:chgData name="Anthony Israel" userId="11d57f2aa88d4529" providerId="LiveId" clId="{FD627F7F-1CAF-47C5-924A-A87BA71636E0}" dt="2023-08-25T23:08:12.560" v="15261"/>
          <ac:grpSpMkLst>
            <pc:docMk/>
            <pc:sldMk cId="2837327335" sldId="326"/>
            <ac:grpSpMk id="25" creationId="{07FCA26E-A5D4-2702-40CC-77A2586C2402}"/>
          </ac:grpSpMkLst>
        </pc:grpChg>
        <pc:grpChg chg="mod">
          <ac:chgData name="Anthony Israel" userId="11d57f2aa88d4529" providerId="LiveId" clId="{FD627F7F-1CAF-47C5-924A-A87BA71636E0}" dt="2023-08-25T23:08:12.560" v="15261"/>
          <ac:grpSpMkLst>
            <pc:docMk/>
            <pc:sldMk cId="2837327335" sldId="326"/>
            <ac:grpSpMk id="27" creationId="{873D7567-70FD-4FE1-FE12-B88451F4D34D}"/>
          </ac:grpSpMkLst>
        </pc:grpChg>
        <pc:picChg chg="add mod ord">
          <ac:chgData name="Anthony Israel" userId="11d57f2aa88d4529" providerId="LiveId" clId="{FD627F7F-1CAF-47C5-924A-A87BA71636E0}" dt="2023-08-25T23:03:06.650" v="15111" actId="22"/>
          <ac:picMkLst>
            <pc:docMk/>
            <pc:sldMk cId="2837327335" sldId="326"/>
            <ac:picMk id="6" creationId="{933DD32C-26BD-7EB7-6688-024B15DAEA59}"/>
          </ac:picMkLst>
        </pc:picChg>
        <pc:picChg chg="add mod">
          <ac:chgData name="Anthony Israel" userId="11d57f2aa88d4529" providerId="LiveId" clId="{FD627F7F-1CAF-47C5-924A-A87BA71636E0}" dt="2023-08-25T23:03:45.294" v="15116" actId="1076"/>
          <ac:picMkLst>
            <pc:docMk/>
            <pc:sldMk cId="2837327335" sldId="326"/>
            <ac:picMk id="8" creationId="{5CF0E1C5-6631-FC94-0AF9-DDA74D963A61}"/>
          </ac:picMkLst>
        </pc:picChg>
        <pc:picChg chg="del">
          <ac:chgData name="Anthony Israel" userId="11d57f2aa88d4529" providerId="LiveId" clId="{FD627F7F-1CAF-47C5-924A-A87BA71636E0}" dt="2023-08-25T23:02:16.441" v="15027" actId="478"/>
          <ac:picMkLst>
            <pc:docMk/>
            <pc:sldMk cId="2837327335" sldId="326"/>
            <ac:picMk id="9" creationId="{1615CA3B-9F8E-497B-5825-986E0C0D9944}"/>
          </ac:picMkLst>
        </pc:picChg>
        <pc:picChg chg="del">
          <ac:chgData name="Anthony Israel" userId="11d57f2aa88d4529" providerId="LiveId" clId="{FD627F7F-1CAF-47C5-924A-A87BA71636E0}" dt="2023-08-25T23:02:18.970" v="15028" actId="478"/>
          <ac:picMkLst>
            <pc:docMk/>
            <pc:sldMk cId="2837327335" sldId="326"/>
            <ac:picMk id="17" creationId="{34DF59D3-789B-6568-F597-7AD8F21EE295}"/>
          </ac:picMkLst>
        </pc:picChg>
        <pc:inkChg chg="add mod">
          <ac:chgData name="Anthony Israel" userId="11d57f2aa88d4529" providerId="LiveId" clId="{FD627F7F-1CAF-47C5-924A-A87BA71636E0}" dt="2023-08-25T23:04:01.198" v="15121"/>
          <ac:inkMkLst>
            <pc:docMk/>
            <pc:sldMk cId="2837327335" sldId="326"/>
            <ac:inkMk id="10" creationId="{D7E0F187-8A69-79A2-8466-DCCEA6BC08C6}"/>
          </ac:inkMkLst>
        </pc:inkChg>
        <pc:inkChg chg="add mod">
          <ac:chgData name="Anthony Israel" userId="11d57f2aa88d4529" providerId="LiveId" clId="{FD627F7F-1CAF-47C5-924A-A87BA71636E0}" dt="2023-08-25T23:04:01.198" v="15121"/>
          <ac:inkMkLst>
            <pc:docMk/>
            <pc:sldMk cId="2837327335" sldId="326"/>
            <ac:inkMk id="11" creationId="{1FCB17A3-53A6-496C-23B7-B25C197ED3B1}"/>
          </ac:inkMkLst>
        </pc:inkChg>
        <pc:inkChg chg="add mod">
          <ac:chgData name="Anthony Israel" userId="11d57f2aa88d4529" providerId="LiveId" clId="{FD627F7F-1CAF-47C5-924A-A87BA71636E0}" dt="2023-08-25T23:04:01.198" v="15121"/>
          <ac:inkMkLst>
            <pc:docMk/>
            <pc:sldMk cId="2837327335" sldId="326"/>
            <ac:inkMk id="12" creationId="{E26C9BA2-6AE4-4104-A416-8B7DA0322FB6}"/>
          </ac:inkMkLst>
        </pc:inkChg>
        <pc:inkChg chg="add mod">
          <ac:chgData name="Anthony Israel" userId="11d57f2aa88d4529" providerId="LiveId" clId="{FD627F7F-1CAF-47C5-924A-A87BA71636E0}" dt="2023-08-25T23:04:01.198" v="15121"/>
          <ac:inkMkLst>
            <pc:docMk/>
            <pc:sldMk cId="2837327335" sldId="326"/>
            <ac:inkMk id="13" creationId="{0D4E987B-A653-E3A2-6338-748F5C9C7E45}"/>
          </ac:inkMkLst>
        </pc:inkChg>
        <pc:inkChg chg="del">
          <ac:chgData name="Anthony Israel" userId="11d57f2aa88d4529" providerId="LiveId" clId="{FD627F7F-1CAF-47C5-924A-A87BA71636E0}" dt="2023-08-25T23:02:18.970" v="15028" actId="478"/>
          <ac:inkMkLst>
            <pc:docMk/>
            <pc:sldMk cId="2837327335" sldId="326"/>
            <ac:inkMk id="15" creationId="{A00AB8ED-2CE3-9F16-078E-A77EA073CDD2}"/>
          </ac:inkMkLst>
        </pc:inkChg>
        <pc:inkChg chg="add del">
          <ac:chgData name="Anthony Israel" userId="11d57f2aa88d4529" providerId="LiveId" clId="{FD627F7F-1CAF-47C5-924A-A87BA71636E0}" dt="2023-08-25T23:04:06.161" v="15123" actId="9405"/>
          <ac:inkMkLst>
            <pc:docMk/>
            <pc:sldMk cId="2837327335" sldId="326"/>
            <ac:inkMk id="16" creationId="{9C9219C4-3D8B-DDA2-8C8A-FECE0948FFCA}"/>
          </ac:inkMkLst>
        </pc:inkChg>
        <pc:inkChg chg="add del">
          <ac:chgData name="Anthony Israel" userId="11d57f2aa88d4529" providerId="LiveId" clId="{FD627F7F-1CAF-47C5-924A-A87BA71636E0}" dt="2023-08-25T23:04:16.440" v="15125" actId="9405"/>
          <ac:inkMkLst>
            <pc:docMk/>
            <pc:sldMk cId="2837327335" sldId="326"/>
            <ac:inkMk id="18" creationId="{FB73AF29-A5EC-9108-7DFB-B9D7C721B6AB}"/>
          </ac:inkMkLst>
        </pc:inkChg>
        <pc:inkChg chg="add del">
          <ac:chgData name="Anthony Israel" userId="11d57f2aa88d4529" providerId="LiveId" clId="{FD627F7F-1CAF-47C5-924A-A87BA71636E0}" dt="2023-08-25T23:04:44.798" v="15131" actId="9405"/>
          <ac:inkMkLst>
            <pc:docMk/>
            <pc:sldMk cId="2837327335" sldId="326"/>
            <ac:inkMk id="19" creationId="{4EACDBBE-6985-B24B-166B-DF7ECBA46EA1}"/>
          </ac:inkMkLst>
        </pc:inkChg>
        <pc:inkChg chg="add del">
          <ac:chgData name="Anthony Israel" userId="11d57f2aa88d4529" providerId="LiveId" clId="{FD627F7F-1CAF-47C5-924A-A87BA71636E0}" dt="2023-08-25T23:04:44.425" v="15130" actId="9405"/>
          <ac:inkMkLst>
            <pc:docMk/>
            <pc:sldMk cId="2837327335" sldId="326"/>
            <ac:inkMk id="20" creationId="{A723BE5C-3778-3250-7070-E5E34059BE44}"/>
          </ac:inkMkLst>
        </pc:inkChg>
        <pc:inkChg chg="add del">
          <ac:chgData name="Anthony Israel" userId="11d57f2aa88d4529" providerId="LiveId" clId="{FD627F7F-1CAF-47C5-924A-A87BA71636E0}" dt="2023-08-25T23:04:44.116" v="15129" actId="9405"/>
          <ac:inkMkLst>
            <pc:docMk/>
            <pc:sldMk cId="2837327335" sldId="326"/>
            <ac:inkMk id="21" creationId="{A1B950CC-CDC1-136B-A64E-317AA9786F6C}"/>
          </ac:inkMkLst>
        </pc:inkChg>
        <pc:inkChg chg="add mod">
          <ac:chgData name="Anthony Israel" userId="11d57f2aa88d4529" providerId="LiveId" clId="{FD627F7F-1CAF-47C5-924A-A87BA71636E0}" dt="2023-08-25T23:08:12.560" v="15261"/>
          <ac:inkMkLst>
            <pc:docMk/>
            <pc:sldMk cId="2837327335" sldId="326"/>
            <ac:inkMk id="23" creationId="{BF05F499-312A-DA85-7543-CA411ABC5A66}"/>
          </ac:inkMkLst>
        </pc:inkChg>
        <pc:inkChg chg="add mod">
          <ac:chgData name="Anthony Israel" userId="11d57f2aa88d4529" providerId="LiveId" clId="{FD627F7F-1CAF-47C5-924A-A87BA71636E0}" dt="2023-08-25T23:08:12.560" v="15261"/>
          <ac:inkMkLst>
            <pc:docMk/>
            <pc:sldMk cId="2837327335" sldId="326"/>
            <ac:inkMk id="24" creationId="{22C53DE9-DE1A-3D30-52AC-D7150F649DF0}"/>
          </ac:inkMkLst>
        </pc:inkChg>
        <pc:inkChg chg="add mod">
          <ac:chgData name="Anthony Israel" userId="11d57f2aa88d4529" providerId="LiveId" clId="{FD627F7F-1CAF-47C5-924A-A87BA71636E0}" dt="2023-08-25T23:08:12.560" v="15261"/>
          <ac:inkMkLst>
            <pc:docMk/>
            <pc:sldMk cId="2837327335" sldId="326"/>
            <ac:inkMk id="26" creationId="{C8E8B1DE-E2FE-8A42-DCE4-8A4E8BD4792E}"/>
          </ac:inkMkLst>
        </pc:inkChg>
      </pc:sldChg>
      <pc:sldChg chg="addSp modSp add mod modAnim">
        <pc:chgData name="Anthony Israel" userId="11d57f2aa88d4529" providerId="LiveId" clId="{FD627F7F-1CAF-47C5-924A-A87BA71636E0}" dt="2023-08-28T19:35:09.683" v="19582" actId="20577"/>
        <pc:sldMkLst>
          <pc:docMk/>
          <pc:sldMk cId="720680578" sldId="327"/>
        </pc:sldMkLst>
        <pc:spChg chg="mod">
          <ac:chgData name="Anthony Israel" userId="11d57f2aa88d4529" providerId="LiveId" clId="{FD627F7F-1CAF-47C5-924A-A87BA71636E0}" dt="2023-08-25T23:09:48.987" v="15406" actId="20577"/>
          <ac:spMkLst>
            <pc:docMk/>
            <pc:sldMk cId="720680578" sldId="327"/>
            <ac:spMk id="2" creationId="{29EF0675-C7F8-9C1F-9CD6-299568B0BE4B}"/>
          </ac:spMkLst>
        </pc:spChg>
        <pc:spChg chg="add mod">
          <ac:chgData name="Anthony Israel" userId="11d57f2aa88d4529" providerId="LiveId" clId="{FD627F7F-1CAF-47C5-924A-A87BA71636E0}" dt="2023-08-28T19:32:17.311" v="19494" actId="207"/>
          <ac:spMkLst>
            <pc:docMk/>
            <pc:sldMk cId="720680578" sldId="327"/>
            <ac:spMk id="5" creationId="{7016EE54-ED19-869D-5670-BF3ED04096FB}"/>
          </ac:spMkLst>
        </pc:spChg>
        <pc:spChg chg="add mod">
          <ac:chgData name="Anthony Israel" userId="11d57f2aa88d4529" providerId="LiveId" clId="{FD627F7F-1CAF-47C5-924A-A87BA71636E0}" dt="2023-08-28T19:32:27.824" v="19500" actId="1076"/>
          <ac:spMkLst>
            <pc:docMk/>
            <pc:sldMk cId="720680578" sldId="327"/>
            <ac:spMk id="7" creationId="{0BF585E5-02F8-302C-D4EB-EE9D9C9089EC}"/>
          </ac:spMkLst>
        </pc:spChg>
        <pc:spChg chg="mod">
          <ac:chgData name="Anthony Israel" userId="11d57f2aa88d4529" providerId="LiveId" clId="{FD627F7F-1CAF-47C5-924A-A87BA71636E0}" dt="2023-08-28T19:35:09.683" v="19582" actId="20577"/>
          <ac:spMkLst>
            <pc:docMk/>
            <pc:sldMk cId="720680578" sldId="327"/>
            <ac:spMk id="22" creationId="{26AFAEFA-79A5-CA6D-7915-ED9412FFAE29}"/>
          </ac:spMkLst>
        </pc:spChg>
        <pc:grpChg chg="mod ord">
          <ac:chgData name="Anthony Israel" userId="11d57f2aa88d4529" providerId="LiveId" clId="{FD627F7F-1CAF-47C5-924A-A87BA71636E0}" dt="2023-08-25T23:10:06.844" v="15422" actId="1037"/>
          <ac:grpSpMkLst>
            <pc:docMk/>
            <pc:sldMk cId="720680578" sldId="327"/>
            <ac:grpSpMk id="14" creationId="{5117EDFD-B214-9651-EB07-C71951195140}"/>
          </ac:grpSpMkLst>
        </pc:grpChg>
        <pc:grpChg chg="mod ord">
          <ac:chgData name="Anthony Israel" userId="11d57f2aa88d4529" providerId="LiveId" clId="{FD627F7F-1CAF-47C5-924A-A87BA71636E0}" dt="2023-08-25T23:10:03.148" v="15418" actId="1038"/>
          <ac:grpSpMkLst>
            <pc:docMk/>
            <pc:sldMk cId="720680578" sldId="327"/>
            <ac:grpSpMk id="27" creationId="{873D7567-70FD-4FE1-FE12-B88451F4D34D}"/>
          </ac:grpSpMkLst>
        </pc:grpChg>
        <pc:picChg chg="add mod">
          <ac:chgData name="Anthony Israel" userId="11d57f2aa88d4529" providerId="LiveId" clId="{FD627F7F-1CAF-47C5-924A-A87BA71636E0}" dt="2023-08-28T19:32:24.454" v="19499" actId="1076"/>
          <ac:picMkLst>
            <pc:docMk/>
            <pc:sldMk cId="720680578" sldId="327"/>
            <ac:picMk id="4" creationId="{3D2053D5-03EB-A61A-2DFF-8387D775DA14}"/>
          </ac:picMkLst>
        </pc:picChg>
      </pc:sldChg>
      <pc:sldChg chg="addSp modSp add del mod">
        <pc:chgData name="Anthony Israel" userId="11d57f2aa88d4529" providerId="LiveId" clId="{FD627F7F-1CAF-47C5-924A-A87BA71636E0}" dt="2023-08-25T23:08:52.527" v="15382" actId="47"/>
        <pc:sldMkLst>
          <pc:docMk/>
          <pc:sldMk cId="998801407" sldId="327"/>
        </pc:sldMkLst>
        <pc:picChg chg="add mod">
          <ac:chgData name="Anthony Israel" userId="11d57f2aa88d4529" providerId="LiveId" clId="{FD627F7F-1CAF-47C5-924A-A87BA71636E0}" dt="2023-08-25T23:07:29.317" v="15256" actId="1076"/>
          <ac:picMkLst>
            <pc:docMk/>
            <pc:sldMk cId="998801407" sldId="327"/>
            <ac:picMk id="4" creationId="{4975733E-6A9F-245B-27CD-469BCCFADAAE}"/>
          </ac:picMkLst>
        </pc:picChg>
      </pc:sldChg>
      <pc:sldChg chg="addSp delSp modSp add mod modAnim">
        <pc:chgData name="Anthony Israel" userId="11d57f2aa88d4529" providerId="LiveId" clId="{FD627F7F-1CAF-47C5-924A-A87BA71636E0}" dt="2023-08-28T19:37:32.710" v="19883" actId="20577"/>
        <pc:sldMkLst>
          <pc:docMk/>
          <pc:sldMk cId="1945813477" sldId="328"/>
        </pc:sldMkLst>
        <pc:spChg chg="mod">
          <ac:chgData name="Anthony Israel" userId="11d57f2aa88d4529" providerId="LiveId" clId="{FD627F7F-1CAF-47C5-924A-A87BA71636E0}" dt="2023-08-26T00:46:57.168" v="19107" actId="20577"/>
          <ac:spMkLst>
            <pc:docMk/>
            <pc:sldMk cId="1945813477" sldId="328"/>
            <ac:spMk id="2" creationId="{29EF0675-C7F8-9C1F-9CD6-299568B0BE4B}"/>
          </ac:spMkLst>
        </pc:spChg>
        <pc:spChg chg="mod">
          <ac:chgData name="Anthony Israel" userId="11d57f2aa88d4529" providerId="LiveId" clId="{FD627F7F-1CAF-47C5-924A-A87BA71636E0}" dt="2023-08-28T19:37:32.710" v="19883" actId="20577"/>
          <ac:spMkLst>
            <pc:docMk/>
            <pc:sldMk cId="1945813477" sldId="328"/>
            <ac:spMk id="22" creationId="{26AFAEFA-79A5-CA6D-7915-ED9412FFAE29}"/>
          </ac:spMkLst>
        </pc:spChg>
        <pc:grpChg chg="mod">
          <ac:chgData name="Anthony Israel" userId="11d57f2aa88d4529" providerId="LiveId" clId="{FD627F7F-1CAF-47C5-924A-A87BA71636E0}" dt="2023-08-25T23:16:03.805" v="15935"/>
          <ac:grpSpMkLst>
            <pc:docMk/>
            <pc:sldMk cId="1945813477" sldId="328"/>
            <ac:grpSpMk id="15" creationId="{2CDD8068-B6DC-7114-DBF2-B190D58E63DF}"/>
          </ac:grpSpMkLst>
        </pc:grpChg>
        <pc:grpChg chg="del mod">
          <ac:chgData name="Anthony Israel" userId="11d57f2aa88d4529" providerId="LiveId" clId="{FD627F7F-1CAF-47C5-924A-A87BA71636E0}" dt="2023-08-25T23:21:27.113" v="16121" actId="478"/>
          <ac:grpSpMkLst>
            <pc:docMk/>
            <pc:sldMk cId="1945813477" sldId="328"/>
            <ac:grpSpMk id="19" creationId="{13F03CF4-FDB1-01E8-2DF2-7DCBB9196A56}"/>
          </ac:grpSpMkLst>
        </pc:grpChg>
        <pc:grpChg chg="mod">
          <ac:chgData name="Anthony Israel" userId="11d57f2aa88d4529" providerId="LiveId" clId="{FD627F7F-1CAF-47C5-924A-A87BA71636E0}" dt="2023-08-25T23:16:19.697" v="15943"/>
          <ac:grpSpMkLst>
            <pc:docMk/>
            <pc:sldMk cId="1945813477" sldId="328"/>
            <ac:grpSpMk id="24" creationId="{24BD3B0A-D822-2733-AFC6-FDEE82D415B2}"/>
          </ac:grpSpMkLst>
        </pc:grpChg>
        <pc:grpChg chg="mod">
          <ac:chgData name="Anthony Israel" userId="11d57f2aa88d4529" providerId="LiveId" clId="{FD627F7F-1CAF-47C5-924A-A87BA71636E0}" dt="2023-08-25T23:24:46.980" v="16203"/>
          <ac:grpSpMkLst>
            <pc:docMk/>
            <pc:sldMk cId="1945813477" sldId="328"/>
            <ac:grpSpMk id="36" creationId="{C6DAC34D-D198-A4E7-6CE0-C6A0E9887A25}"/>
          </ac:grpSpMkLst>
        </pc:grpChg>
        <pc:grpChg chg="mod">
          <ac:chgData name="Anthony Israel" userId="11d57f2aa88d4529" providerId="LiveId" clId="{FD627F7F-1CAF-47C5-924A-A87BA71636E0}" dt="2023-08-25T23:24:50.514" v="16205"/>
          <ac:grpSpMkLst>
            <pc:docMk/>
            <pc:sldMk cId="1945813477" sldId="328"/>
            <ac:grpSpMk id="38" creationId="{DAD3C2DE-DED1-0AD4-ACFD-85C1157BFA84}"/>
          </ac:grpSpMkLst>
        </pc:grpChg>
        <pc:grpChg chg="mod">
          <ac:chgData name="Anthony Israel" userId="11d57f2aa88d4529" providerId="LiveId" clId="{FD627F7F-1CAF-47C5-924A-A87BA71636E0}" dt="2023-08-25T23:25:01.557" v="16209"/>
          <ac:grpSpMkLst>
            <pc:docMk/>
            <pc:sldMk cId="1945813477" sldId="328"/>
            <ac:grpSpMk id="41" creationId="{90F4D949-B73F-0FB3-997A-A97CFD60D984}"/>
          </ac:grpSpMkLst>
        </pc:grpChg>
        <pc:grpChg chg="mod">
          <ac:chgData name="Anthony Israel" userId="11d57f2aa88d4529" providerId="LiveId" clId="{FD627F7F-1CAF-47C5-924A-A87BA71636E0}" dt="2023-08-25T23:25:46.076" v="16223"/>
          <ac:grpSpMkLst>
            <pc:docMk/>
            <pc:sldMk cId="1945813477" sldId="328"/>
            <ac:grpSpMk id="48" creationId="{C01CE4D6-B10E-35D6-9EBB-12ADB8C040A1}"/>
          </ac:grpSpMkLst>
        </pc:grpChg>
        <pc:grpChg chg="mod">
          <ac:chgData name="Anthony Israel" userId="11d57f2aa88d4529" providerId="LiveId" clId="{FD627F7F-1CAF-47C5-924A-A87BA71636E0}" dt="2023-08-25T23:25:50.488" v="16227"/>
          <ac:grpSpMkLst>
            <pc:docMk/>
            <pc:sldMk cId="1945813477" sldId="328"/>
            <ac:grpSpMk id="51" creationId="{18011250-E46C-02E2-9C93-4A6BC9A9019C}"/>
          </ac:grpSpMkLst>
        </pc:grpChg>
        <pc:picChg chg="add mod">
          <ac:chgData name="Anthony Israel" userId="11d57f2aa88d4529" providerId="LiveId" clId="{FD627F7F-1CAF-47C5-924A-A87BA71636E0}" dt="2023-08-25T23:15:16.280" v="15926" actId="1076"/>
          <ac:picMkLst>
            <pc:docMk/>
            <pc:sldMk cId="1945813477" sldId="328"/>
            <ac:picMk id="3" creationId="{E6CBCD6C-B6FE-286F-22A3-AAEDE960C0A8}"/>
          </ac:picMkLst>
        </pc:picChg>
        <pc:inkChg chg="add del">
          <ac:chgData name="Anthony Israel" userId="11d57f2aa88d4529" providerId="LiveId" clId="{FD627F7F-1CAF-47C5-924A-A87BA71636E0}" dt="2023-08-25T23:15:55.594" v="15930" actId="9405"/>
          <ac:inkMkLst>
            <pc:docMk/>
            <pc:sldMk cId="1945813477" sldId="328"/>
            <ac:inkMk id="4" creationId="{949472EE-4C73-7701-D263-896AFF38B4E1}"/>
          </ac:inkMkLst>
        </pc:inkChg>
        <pc:inkChg chg="add mod">
          <ac:chgData name="Anthony Israel" userId="11d57f2aa88d4529" providerId="LiveId" clId="{FD627F7F-1CAF-47C5-924A-A87BA71636E0}" dt="2023-08-25T23:16:03.805" v="15935"/>
          <ac:inkMkLst>
            <pc:docMk/>
            <pc:sldMk cId="1945813477" sldId="328"/>
            <ac:inkMk id="5" creationId="{A2B554CB-D8D2-453A-36B3-C63D994B087F}"/>
          </ac:inkMkLst>
        </pc:inkChg>
        <pc:inkChg chg="add del mod">
          <ac:chgData name="Anthony Israel" userId="11d57f2aa88d4529" providerId="LiveId" clId="{FD627F7F-1CAF-47C5-924A-A87BA71636E0}" dt="2023-08-25T23:16:03.805" v="15935"/>
          <ac:inkMkLst>
            <pc:docMk/>
            <pc:sldMk cId="1945813477" sldId="328"/>
            <ac:inkMk id="9" creationId="{13D00800-2AF6-D5CC-8507-E00A0C0862DD}"/>
          </ac:inkMkLst>
        </pc:inkChg>
        <pc:inkChg chg="add mod">
          <ac:chgData name="Anthony Israel" userId="11d57f2aa88d4529" providerId="LiveId" clId="{FD627F7F-1CAF-47C5-924A-A87BA71636E0}" dt="2023-08-25T23:16:08.121" v="15939"/>
          <ac:inkMkLst>
            <pc:docMk/>
            <pc:sldMk cId="1945813477" sldId="328"/>
            <ac:inkMk id="16" creationId="{AE01328B-22AF-575F-F5EA-24038EFD168C}"/>
          </ac:inkMkLst>
        </pc:inkChg>
        <pc:inkChg chg="add mod">
          <ac:chgData name="Anthony Israel" userId="11d57f2aa88d4529" providerId="LiveId" clId="{FD627F7F-1CAF-47C5-924A-A87BA71636E0}" dt="2023-08-25T23:16:08.121" v="15939"/>
          <ac:inkMkLst>
            <pc:docMk/>
            <pc:sldMk cId="1945813477" sldId="328"/>
            <ac:inkMk id="17" creationId="{7054DBE8-9A59-A546-EB2F-4719408B4486}"/>
          </ac:inkMkLst>
        </pc:inkChg>
        <pc:inkChg chg="add mod">
          <ac:chgData name="Anthony Israel" userId="11d57f2aa88d4529" providerId="LiveId" clId="{FD627F7F-1CAF-47C5-924A-A87BA71636E0}" dt="2023-08-25T23:16:08.121" v="15939"/>
          <ac:inkMkLst>
            <pc:docMk/>
            <pc:sldMk cId="1945813477" sldId="328"/>
            <ac:inkMk id="18" creationId="{84DB23E5-2E9A-A2A7-83B5-FB18246A644B}"/>
          </ac:inkMkLst>
        </pc:inkChg>
        <pc:inkChg chg="add del mod">
          <ac:chgData name="Anthony Israel" userId="11d57f2aa88d4529" providerId="LiveId" clId="{FD627F7F-1CAF-47C5-924A-A87BA71636E0}" dt="2023-08-25T23:21:24.486" v="16120" actId="478"/>
          <ac:inkMkLst>
            <pc:docMk/>
            <pc:sldMk cId="1945813477" sldId="328"/>
            <ac:inkMk id="20" creationId="{6BB7468C-7167-2832-3B76-6977475475C0}"/>
          </ac:inkMkLst>
        </pc:inkChg>
        <pc:inkChg chg="add mod">
          <ac:chgData name="Anthony Israel" userId="11d57f2aa88d4529" providerId="LiveId" clId="{FD627F7F-1CAF-47C5-924A-A87BA71636E0}" dt="2023-08-25T23:16:19.697" v="15943"/>
          <ac:inkMkLst>
            <pc:docMk/>
            <pc:sldMk cId="1945813477" sldId="328"/>
            <ac:inkMk id="21" creationId="{B6CA2C40-9F15-08B5-87A4-A919B2E7794F}"/>
          </ac:inkMkLst>
        </pc:inkChg>
        <pc:inkChg chg="add mod">
          <ac:chgData name="Anthony Israel" userId="11d57f2aa88d4529" providerId="LiveId" clId="{FD627F7F-1CAF-47C5-924A-A87BA71636E0}" dt="2023-08-25T23:16:19.697" v="15943"/>
          <ac:inkMkLst>
            <pc:docMk/>
            <pc:sldMk cId="1945813477" sldId="328"/>
            <ac:inkMk id="23" creationId="{C8B55583-5D55-A3EB-3AA8-77F1DDF2EBF1}"/>
          </ac:inkMkLst>
        </pc:inkChg>
        <pc:inkChg chg="add">
          <ac:chgData name="Anthony Israel" userId="11d57f2aa88d4529" providerId="LiveId" clId="{FD627F7F-1CAF-47C5-924A-A87BA71636E0}" dt="2023-08-25T23:16:29.998" v="15944" actId="9405"/>
          <ac:inkMkLst>
            <pc:docMk/>
            <pc:sldMk cId="1945813477" sldId="328"/>
            <ac:inkMk id="25" creationId="{5C93A150-44D2-6860-014D-837B979AF8E0}"/>
          </ac:inkMkLst>
        </pc:inkChg>
        <pc:inkChg chg="add del">
          <ac:chgData name="Anthony Israel" userId="11d57f2aa88d4529" providerId="LiveId" clId="{FD627F7F-1CAF-47C5-924A-A87BA71636E0}" dt="2023-08-25T23:16:51.199" v="15946" actId="9405"/>
          <ac:inkMkLst>
            <pc:docMk/>
            <pc:sldMk cId="1945813477" sldId="328"/>
            <ac:inkMk id="26" creationId="{1B1A83DE-20E5-0C1E-F724-33A2B4040D4B}"/>
          </ac:inkMkLst>
        </pc:inkChg>
        <pc:inkChg chg="add del">
          <ac:chgData name="Anthony Israel" userId="11d57f2aa88d4529" providerId="LiveId" clId="{FD627F7F-1CAF-47C5-924A-A87BA71636E0}" dt="2023-08-25T23:16:56.072" v="15950" actId="9405"/>
          <ac:inkMkLst>
            <pc:docMk/>
            <pc:sldMk cId="1945813477" sldId="328"/>
            <ac:inkMk id="27" creationId="{78A55E0C-3B02-BEEE-79C5-274F93CFBEB4}"/>
          </ac:inkMkLst>
        </pc:inkChg>
        <pc:inkChg chg="add del">
          <ac:chgData name="Anthony Israel" userId="11d57f2aa88d4529" providerId="LiveId" clId="{FD627F7F-1CAF-47C5-924A-A87BA71636E0}" dt="2023-08-25T23:16:55.715" v="15949" actId="9405"/>
          <ac:inkMkLst>
            <pc:docMk/>
            <pc:sldMk cId="1945813477" sldId="328"/>
            <ac:inkMk id="28" creationId="{77D9574C-9219-E020-0CDA-29DA163E3DC2}"/>
          </ac:inkMkLst>
        </pc:inkChg>
        <pc:inkChg chg="add">
          <ac:chgData name="Anthony Israel" userId="11d57f2aa88d4529" providerId="LiveId" clId="{FD627F7F-1CAF-47C5-924A-A87BA71636E0}" dt="2023-08-25T23:24:22.136" v="16194" actId="9405"/>
          <ac:inkMkLst>
            <pc:docMk/>
            <pc:sldMk cId="1945813477" sldId="328"/>
            <ac:inkMk id="29" creationId="{97037A44-1110-AB1A-9774-ACE7E5713937}"/>
          </ac:inkMkLst>
        </pc:inkChg>
        <pc:inkChg chg="add mod">
          <ac:chgData name="Anthony Israel" userId="11d57f2aa88d4529" providerId="LiveId" clId="{FD627F7F-1CAF-47C5-924A-A87BA71636E0}" dt="2023-08-25T23:25:01.557" v="16209"/>
          <ac:inkMkLst>
            <pc:docMk/>
            <pc:sldMk cId="1945813477" sldId="328"/>
            <ac:inkMk id="30" creationId="{88C39BB5-0756-1BF8-C1A6-AB4095A36413}"/>
          </ac:inkMkLst>
        </pc:inkChg>
        <pc:inkChg chg="add mod">
          <ac:chgData name="Anthony Israel" userId="11d57f2aa88d4529" providerId="LiveId" clId="{FD627F7F-1CAF-47C5-924A-A87BA71636E0}" dt="2023-08-25T23:25:01.557" v="16209"/>
          <ac:inkMkLst>
            <pc:docMk/>
            <pc:sldMk cId="1945813477" sldId="328"/>
            <ac:inkMk id="31" creationId="{7A980765-904F-07A3-3461-E6A8E5CF5032}"/>
          </ac:inkMkLst>
        </pc:inkChg>
        <pc:inkChg chg="add mod">
          <ac:chgData name="Anthony Israel" userId="11d57f2aa88d4529" providerId="LiveId" clId="{FD627F7F-1CAF-47C5-924A-A87BA71636E0}" dt="2023-08-25T23:24:50.514" v="16205"/>
          <ac:inkMkLst>
            <pc:docMk/>
            <pc:sldMk cId="1945813477" sldId="328"/>
            <ac:inkMk id="32" creationId="{710830E0-8CDC-E445-9C80-FDB2911E4A90}"/>
          </ac:inkMkLst>
        </pc:inkChg>
        <pc:inkChg chg="add mod">
          <ac:chgData name="Anthony Israel" userId="11d57f2aa88d4529" providerId="LiveId" clId="{FD627F7F-1CAF-47C5-924A-A87BA71636E0}" dt="2023-08-25T23:24:50.514" v="16205"/>
          <ac:inkMkLst>
            <pc:docMk/>
            <pc:sldMk cId="1945813477" sldId="328"/>
            <ac:inkMk id="33" creationId="{F5FE0DDB-258E-FFF5-018D-33D468DD92B7}"/>
          </ac:inkMkLst>
        </pc:inkChg>
        <pc:inkChg chg="add mod">
          <ac:chgData name="Anthony Israel" userId="11d57f2aa88d4529" providerId="LiveId" clId="{FD627F7F-1CAF-47C5-924A-A87BA71636E0}" dt="2023-08-25T23:24:50.514" v="16205"/>
          <ac:inkMkLst>
            <pc:docMk/>
            <pc:sldMk cId="1945813477" sldId="328"/>
            <ac:inkMk id="34" creationId="{F0AC1226-CE76-09CF-209E-115E3942D246}"/>
          </ac:inkMkLst>
        </pc:inkChg>
        <pc:inkChg chg="add del mod">
          <ac:chgData name="Anthony Israel" userId="11d57f2aa88d4529" providerId="LiveId" clId="{FD627F7F-1CAF-47C5-924A-A87BA71636E0}" dt="2023-08-25T23:24:46.980" v="16203"/>
          <ac:inkMkLst>
            <pc:docMk/>
            <pc:sldMk cId="1945813477" sldId="328"/>
            <ac:inkMk id="35" creationId="{4C041270-2A2E-6687-AAEB-BF5499420DBA}"/>
          </ac:inkMkLst>
        </pc:inkChg>
        <pc:inkChg chg="add mod">
          <ac:chgData name="Anthony Israel" userId="11d57f2aa88d4529" providerId="LiveId" clId="{FD627F7F-1CAF-47C5-924A-A87BA71636E0}" dt="2023-08-25T23:24:50.514" v="16205"/>
          <ac:inkMkLst>
            <pc:docMk/>
            <pc:sldMk cId="1945813477" sldId="328"/>
            <ac:inkMk id="37" creationId="{B245D99D-4D61-68FE-3EE3-CCC12D403484}"/>
          </ac:inkMkLst>
        </pc:inkChg>
        <pc:inkChg chg="add del">
          <ac:chgData name="Anthony Israel" userId="11d57f2aa88d4529" providerId="LiveId" clId="{FD627F7F-1CAF-47C5-924A-A87BA71636E0}" dt="2023-08-25T23:24:58.002" v="16207" actId="9405"/>
          <ac:inkMkLst>
            <pc:docMk/>
            <pc:sldMk cId="1945813477" sldId="328"/>
            <ac:inkMk id="39" creationId="{B4D8BD07-D8F4-32FB-BC3F-BEF53A11EB65}"/>
          </ac:inkMkLst>
        </pc:inkChg>
        <pc:inkChg chg="add mod">
          <ac:chgData name="Anthony Israel" userId="11d57f2aa88d4529" providerId="LiveId" clId="{FD627F7F-1CAF-47C5-924A-A87BA71636E0}" dt="2023-08-25T23:25:01.557" v="16209"/>
          <ac:inkMkLst>
            <pc:docMk/>
            <pc:sldMk cId="1945813477" sldId="328"/>
            <ac:inkMk id="40" creationId="{2A41B104-CBD7-EF3D-7FAB-E208136A51F8}"/>
          </ac:inkMkLst>
        </pc:inkChg>
        <pc:inkChg chg="add del">
          <ac:chgData name="Anthony Israel" userId="11d57f2aa88d4529" providerId="LiveId" clId="{FD627F7F-1CAF-47C5-924A-A87BA71636E0}" dt="2023-08-25T23:25:34.800" v="16212" actId="9405"/>
          <ac:inkMkLst>
            <pc:docMk/>
            <pc:sldMk cId="1945813477" sldId="328"/>
            <ac:inkMk id="42" creationId="{995DA7A4-AA67-3469-6635-8C66975E6133}"/>
          </ac:inkMkLst>
        </pc:inkChg>
        <pc:inkChg chg="add del">
          <ac:chgData name="Anthony Israel" userId="11d57f2aa88d4529" providerId="LiveId" clId="{FD627F7F-1CAF-47C5-924A-A87BA71636E0}" dt="2023-08-25T23:25:37.540" v="16214" actId="9405"/>
          <ac:inkMkLst>
            <pc:docMk/>
            <pc:sldMk cId="1945813477" sldId="328"/>
            <ac:inkMk id="43" creationId="{CE785643-F14A-E650-4B66-58EE8AD6EC05}"/>
          </ac:inkMkLst>
        </pc:inkChg>
        <pc:inkChg chg="add del">
          <ac:chgData name="Anthony Israel" userId="11d57f2aa88d4529" providerId="LiveId" clId="{FD627F7F-1CAF-47C5-924A-A87BA71636E0}" dt="2023-08-25T23:25:39.591" v="16216" actId="9405"/>
          <ac:inkMkLst>
            <pc:docMk/>
            <pc:sldMk cId="1945813477" sldId="328"/>
            <ac:inkMk id="44" creationId="{8190CDFB-3C16-BC6E-3521-34130CAA2F0F}"/>
          </ac:inkMkLst>
        </pc:inkChg>
        <pc:inkChg chg="add del">
          <ac:chgData name="Anthony Israel" userId="11d57f2aa88d4529" providerId="LiveId" clId="{FD627F7F-1CAF-47C5-924A-A87BA71636E0}" dt="2023-08-25T23:25:41.478" v="16218" actId="9405"/>
          <ac:inkMkLst>
            <pc:docMk/>
            <pc:sldMk cId="1945813477" sldId="328"/>
            <ac:inkMk id="45" creationId="{BE054FC2-2DEA-C4AA-5D13-8DCA8E46D25E}"/>
          </ac:inkMkLst>
        </pc:inkChg>
        <pc:inkChg chg="add del mod">
          <ac:chgData name="Anthony Israel" userId="11d57f2aa88d4529" providerId="LiveId" clId="{FD627F7F-1CAF-47C5-924A-A87BA71636E0}" dt="2023-08-25T23:25:46.426" v="16224" actId="9405"/>
          <ac:inkMkLst>
            <pc:docMk/>
            <pc:sldMk cId="1945813477" sldId="328"/>
            <ac:inkMk id="46" creationId="{3152F8AF-850A-EF19-30AE-B26EE03092DF}"/>
          </ac:inkMkLst>
        </pc:inkChg>
        <pc:inkChg chg="add del mod">
          <ac:chgData name="Anthony Israel" userId="11d57f2aa88d4529" providerId="LiveId" clId="{FD627F7F-1CAF-47C5-924A-A87BA71636E0}" dt="2023-08-25T23:25:46.076" v="16223"/>
          <ac:inkMkLst>
            <pc:docMk/>
            <pc:sldMk cId="1945813477" sldId="328"/>
            <ac:inkMk id="47" creationId="{4E0F97C8-147B-CA1B-4E59-8D810634EDC1}"/>
          </ac:inkMkLst>
        </pc:inkChg>
        <pc:inkChg chg="add mod">
          <ac:chgData name="Anthony Israel" userId="11d57f2aa88d4529" providerId="LiveId" clId="{FD627F7F-1CAF-47C5-924A-A87BA71636E0}" dt="2023-08-25T23:25:50.488" v="16227"/>
          <ac:inkMkLst>
            <pc:docMk/>
            <pc:sldMk cId="1945813477" sldId="328"/>
            <ac:inkMk id="49" creationId="{29207CF5-991E-A6A3-30E3-230A425DB156}"/>
          </ac:inkMkLst>
        </pc:inkChg>
        <pc:inkChg chg="add mod">
          <ac:chgData name="Anthony Israel" userId="11d57f2aa88d4529" providerId="LiveId" clId="{FD627F7F-1CAF-47C5-924A-A87BA71636E0}" dt="2023-08-25T23:25:50.488" v="16227"/>
          <ac:inkMkLst>
            <pc:docMk/>
            <pc:sldMk cId="1945813477" sldId="328"/>
            <ac:inkMk id="50" creationId="{C68D82B7-B386-E654-6256-BB5565EC7E7D}"/>
          </ac:inkMkLst>
        </pc:inkChg>
        <pc:inkChg chg="add">
          <ac:chgData name="Anthony Israel" userId="11d57f2aa88d4529" providerId="LiveId" clId="{FD627F7F-1CAF-47C5-924A-A87BA71636E0}" dt="2023-08-25T23:25:51.942" v="16228" actId="9405"/>
          <ac:inkMkLst>
            <pc:docMk/>
            <pc:sldMk cId="1945813477" sldId="328"/>
            <ac:inkMk id="52" creationId="{C3817877-8848-F737-C1E7-3813656C68AA}"/>
          </ac:inkMkLst>
        </pc:inkChg>
        <pc:inkChg chg="add del">
          <ac:chgData name="Anthony Israel" userId="11d57f2aa88d4529" providerId="LiveId" clId="{FD627F7F-1CAF-47C5-924A-A87BA71636E0}" dt="2023-08-25T23:25:53.380" v="16230" actId="9405"/>
          <ac:inkMkLst>
            <pc:docMk/>
            <pc:sldMk cId="1945813477" sldId="328"/>
            <ac:inkMk id="53" creationId="{4F744A23-6EEF-2DEC-57B6-FB082CF647C3}"/>
          </ac:inkMkLst>
        </pc:inkChg>
        <pc:inkChg chg="add">
          <ac:chgData name="Anthony Israel" userId="11d57f2aa88d4529" providerId="LiveId" clId="{FD627F7F-1CAF-47C5-924A-A87BA71636E0}" dt="2023-08-25T23:25:54.986" v="16231" actId="9405"/>
          <ac:inkMkLst>
            <pc:docMk/>
            <pc:sldMk cId="1945813477" sldId="328"/>
            <ac:inkMk id="54" creationId="{00CE120E-7539-4569-89B5-34F07B8C6CF7}"/>
          </ac:inkMkLst>
        </pc:inkChg>
        <pc:inkChg chg="add del mod">
          <ac:chgData name="Anthony Israel" userId="11d57f2aa88d4529" providerId="LiveId" clId="{FD627F7F-1CAF-47C5-924A-A87BA71636E0}" dt="2023-08-25T23:28:00.972" v="16254" actId="1076"/>
          <ac:inkMkLst>
            <pc:docMk/>
            <pc:sldMk cId="1945813477" sldId="328"/>
            <ac:inkMk id="55" creationId="{CC82A03F-98F4-05A8-A71F-212BDD8449FF}"/>
          </ac:inkMkLst>
        </pc:inkChg>
        <pc:inkChg chg="add del mod">
          <ac:chgData name="Anthony Israel" userId="11d57f2aa88d4529" providerId="LiveId" clId="{FD627F7F-1CAF-47C5-924A-A87BA71636E0}" dt="2023-08-25T23:27:58.542" v="16253" actId="1076"/>
          <ac:inkMkLst>
            <pc:docMk/>
            <pc:sldMk cId="1945813477" sldId="328"/>
            <ac:inkMk id="56" creationId="{4331F866-90D5-7F8C-1536-E09DA7C6D52A}"/>
          </ac:inkMkLst>
        </pc:inkChg>
        <pc:inkChg chg="add del">
          <ac:chgData name="Anthony Israel" userId="11d57f2aa88d4529" providerId="LiveId" clId="{FD627F7F-1CAF-47C5-924A-A87BA71636E0}" dt="2023-08-25T23:26:15.503" v="16235" actId="9405"/>
          <ac:inkMkLst>
            <pc:docMk/>
            <pc:sldMk cId="1945813477" sldId="328"/>
            <ac:inkMk id="57" creationId="{2FCA48D2-3904-EFEF-9AB6-26E835CFAEF6}"/>
          </ac:inkMkLst>
        </pc:inkChg>
        <pc:cxnChg chg="del">
          <ac:chgData name="Anthony Israel" userId="11d57f2aa88d4529" providerId="LiveId" clId="{FD627F7F-1CAF-47C5-924A-A87BA71636E0}" dt="2023-08-25T23:15:27.478" v="15927" actId="478"/>
          <ac:cxnSpMkLst>
            <pc:docMk/>
            <pc:sldMk cId="1945813477" sldId="328"/>
            <ac:cxnSpMk id="7" creationId="{AC0D369E-C905-1123-E683-D4F268A4EA85}"/>
          </ac:cxnSpMkLst>
        </pc:cxnChg>
        <pc:cxnChg chg="del">
          <ac:chgData name="Anthony Israel" userId="11d57f2aa88d4529" providerId="LiveId" clId="{FD627F7F-1CAF-47C5-924A-A87BA71636E0}" dt="2023-08-25T23:15:28.570" v="15928" actId="478"/>
          <ac:cxnSpMkLst>
            <pc:docMk/>
            <pc:sldMk cId="1945813477" sldId="328"/>
            <ac:cxnSpMk id="8" creationId="{98FF5F2E-B694-5A8E-78E3-D7D1AAEA6FAB}"/>
          </ac:cxnSpMkLst>
        </pc:cxnChg>
      </pc:sldChg>
      <pc:sldChg chg="delSp add del mod">
        <pc:chgData name="Anthony Israel" userId="11d57f2aa88d4529" providerId="LiveId" clId="{FD627F7F-1CAF-47C5-924A-A87BA71636E0}" dt="2023-08-25T23:14:17.730" v="15876" actId="47"/>
        <pc:sldMkLst>
          <pc:docMk/>
          <pc:sldMk cId="3611031704" sldId="328"/>
        </pc:sldMkLst>
        <pc:cxnChg chg="del">
          <ac:chgData name="Anthony Israel" userId="11d57f2aa88d4529" providerId="LiveId" clId="{FD627F7F-1CAF-47C5-924A-A87BA71636E0}" dt="2023-08-25T23:14:04.547" v="15874" actId="478"/>
          <ac:cxnSpMkLst>
            <pc:docMk/>
            <pc:sldMk cId="3611031704" sldId="328"/>
            <ac:cxnSpMk id="7" creationId="{AC0D369E-C905-1123-E683-D4F268A4EA85}"/>
          </ac:cxnSpMkLst>
        </pc:cxnChg>
        <pc:cxnChg chg="del">
          <ac:chgData name="Anthony Israel" userId="11d57f2aa88d4529" providerId="LiveId" clId="{FD627F7F-1CAF-47C5-924A-A87BA71636E0}" dt="2023-08-25T23:14:06.094" v="15875" actId="478"/>
          <ac:cxnSpMkLst>
            <pc:docMk/>
            <pc:sldMk cId="3611031704" sldId="328"/>
            <ac:cxnSpMk id="8" creationId="{98FF5F2E-B694-5A8E-78E3-D7D1AAEA6FAB}"/>
          </ac:cxnSpMkLst>
        </pc:cxnChg>
      </pc:sldChg>
      <pc:sldChg chg="add del">
        <pc:chgData name="Anthony Israel" userId="11d57f2aa88d4529" providerId="LiveId" clId="{FD627F7F-1CAF-47C5-924A-A87BA71636E0}" dt="2023-08-25T23:13:57.180" v="15872"/>
        <pc:sldMkLst>
          <pc:docMk/>
          <pc:sldMk cId="4285652744" sldId="328"/>
        </pc:sldMkLst>
      </pc:sldChg>
      <pc:sldChg chg="addSp delSp modSp add del mod">
        <pc:chgData name="Anthony Israel" userId="11d57f2aa88d4529" providerId="LiveId" clId="{FD627F7F-1CAF-47C5-924A-A87BA71636E0}" dt="2023-08-25T23:33:13.929" v="16378" actId="47"/>
        <pc:sldMkLst>
          <pc:docMk/>
          <pc:sldMk cId="292962525" sldId="329"/>
        </pc:sldMkLst>
        <pc:spChg chg="add del mod">
          <ac:chgData name="Anthony Israel" userId="11d57f2aa88d4529" providerId="LiveId" clId="{FD627F7F-1CAF-47C5-924A-A87BA71636E0}" dt="2023-08-25T23:32:04.283" v="16374" actId="22"/>
          <ac:spMkLst>
            <pc:docMk/>
            <pc:sldMk cId="292962525" sldId="329"/>
            <ac:spMk id="7" creationId="{2E241AB8-A07C-EECB-A449-76A1B2ECC9E8}"/>
          </ac:spMkLst>
        </pc:spChg>
        <pc:spChg chg="add mod">
          <ac:chgData name="Anthony Israel" userId="11d57f2aa88d4529" providerId="LiveId" clId="{FD627F7F-1CAF-47C5-924A-A87BA71636E0}" dt="2023-08-25T23:32:23.978" v="16377" actId="478"/>
          <ac:spMkLst>
            <pc:docMk/>
            <pc:sldMk cId="292962525" sldId="329"/>
            <ac:spMk id="16" creationId="{956E5A46-4AF4-8AD4-7582-94D241FBB052}"/>
          </ac:spMkLst>
        </pc:spChg>
        <pc:picChg chg="del">
          <ac:chgData name="Anthony Israel" userId="11d57f2aa88d4529" providerId="LiveId" clId="{FD627F7F-1CAF-47C5-924A-A87BA71636E0}" dt="2023-08-25T23:31:59.945" v="16370" actId="478"/>
          <ac:picMkLst>
            <pc:docMk/>
            <pc:sldMk cId="292962525" sldId="329"/>
            <ac:picMk id="6" creationId="{E89728E4-4C3E-E4DB-EE42-425D83FC680A}"/>
          </ac:picMkLst>
        </pc:picChg>
        <pc:picChg chg="add del mod ord">
          <ac:chgData name="Anthony Israel" userId="11d57f2aa88d4529" providerId="LiveId" clId="{FD627F7F-1CAF-47C5-924A-A87BA71636E0}" dt="2023-08-25T23:32:23.978" v="16377" actId="478"/>
          <ac:picMkLst>
            <pc:docMk/>
            <pc:sldMk cId="292962525" sldId="329"/>
            <ac:picMk id="9" creationId="{3DFF88A4-4DF9-F15E-3CC1-E067363ACEDB}"/>
          </ac:picMkLst>
        </pc:picChg>
      </pc:sldChg>
      <pc:sldChg chg="addSp delSp modSp add mod ord modAnim">
        <pc:chgData name="Anthony Israel" userId="11d57f2aa88d4529" providerId="LiveId" clId="{FD627F7F-1CAF-47C5-924A-A87BA71636E0}" dt="2023-08-28T19:38:17.536" v="19894" actId="20577"/>
        <pc:sldMkLst>
          <pc:docMk/>
          <pc:sldMk cId="1216301075" sldId="329"/>
        </pc:sldMkLst>
        <pc:spChg chg="mod">
          <ac:chgData name="Anthony Israel" userId="11d57f2aa88d4529" providerId="LiveId" clId="{FD627F7F-1CAF-47C5-924A-A87BA71636E0}" dt="2023-08-25T23:34:13.536" v="16423" actId="20577"/>
          <ac:spMkLst>
            <pc:docMk/>
            <pc:sldMk cId="1216301075" sldId="329"/>
            <ac:spMk id="2" creationId="{29EF0675-C7F8-9C1F-9CD6-299568B0BE4B}"/>
          </ac:spMkLst>
        </pc:spChg>
        <pc:spChg chg="add del mod">
          <ac:chgData name="Anthony Israel" userId="11d57f2aa88d4529" providerId="LiveId" clId="{FD627F7F-1CAF-47C5-924A-A87BA71636E0}" dt="2023-08-25T23:33:52.984" v="16411" actId="22"/>
          <ac:spMkLst>
            <pc:docMk/>
            <pc:sldMk cId="1216301075" sldId="329"/>
            <ac:spMk id="4" creationId="{734451D0-8F31-0004-5918-E1D0D2D7576E}"/>
          </ac:spMkLst>
        </pc:spChg>
        <pc:spChg chg="mod">
          <ac:chgData name="Anthony Israel" userId="11d57f2aa88d4529" providerId="LiveId" clId="{FD627F7F-1CAF-47C5-924A-A87BA71636E0}" dt="2023-08-28T19:38:17.536" v="19894" actId="20577"/>
          <ac:spMkLst>
            <pc:docMk/>
            <pc:sldMk cId="1216301075" sldId="329"/>
            <ac:spMk id="22" creationId="{26AFAEFA-79A5-CA6D-7915-ED9412FFAE29}"/>
          </ac:spMkLst>
        </pc:spChg>
        <pc:grpChg chg="del">
          <ac:chgData name="Anthony Israel" userId="11d57f2aa88d4529" providerId="LiveId" clId="{FD627F7F-1CAF-47C5-924A-A87BA71636E0}" dt="2023-08-25T23:33:59.575" v="16415" actId="478"/>
          <ac:grpSpMkLst>
            <pc:docMk/>
            <pc:sldMk cId="1216301075" sldId="329"/>
            <ac:grpSpMk id="12" creationId="{C67AB3D0-B66B-43EB-C5EA-21B573C7400D}"/>
          </ac:grpSpMkLst>
        </pc:grpChg>
        <pc:picChg chg="del">
          <ac:chgData name="Anthony Israel" userId="11d57f2aa88d4529" providerId="LiveId" clId="{FD627F7F-1CAF-47C5-924A-A87BA71636E0}" dt="2023-08-25T23:33:51.724" v="16410" actId="478"/>
          <ac:picMkLst>
            <pc:docMk/>
            <pc:sldMk cId="1216301075" sldId="329"/>
            <ac:picMk id="6" creationId="{E89728E4-4C3E-E4DB-EE42-425D83FC680A}"/>
          </ac:picMkLst>
        </pc:picChg>
        <pc:picChg chg="add mod ord">
          <ac:chgData name="Anthony Israel" userId="11d57f2aa88d4529" providerId="LiveId" clId="{FD627F7F-1CAF-47C5-924A-A87BA71636E0}" dt="2023-08-25T23:33:56.084" v="16412" actId="167"/>
          <ac:picMkLst>
            <pc:docMk/>
            <pc:sldMk cId="1216301075" sldId="329"/>
            <ac:picMk id="9" creationId="{A75CEA0D-C980-0542-35A2-E9051C49FE05}"/>
          </ac:picMkLst>
        </pc:picChg>
        <pc:inkChg chg="del">
          <ac:chgData name="Anthony Israel" userId="11d57f2aa88d4529" providerId="LiveId" clId="{FD627F7F-1CAF-47C5-924A-A87BA71636E0}" dt="2023-08-25T23:33:58.701" v="16414" actId="478"/>
          <ac:inkMkLst>
            <pc:docMk/>
            <pc:sldMk cId="1216301075" sldId="329"/>
            <ac:inkMk id="13" creationId="{8B4554BE-40C3-DE37-FE61-FAF7AC0F9229}"/>
          </ac:inkMkLst>
        </pc:inkChg>
        <pc:inkChg chg="del">
          <ac:chgData name="Anthony Israel" userId="11d57f2aa88d4529" providerId="LiveId" clId="{FD627F7F-1CAF-47C5-924A-A87BA71636E0}" dt="2023-08-25T23:33:58.172" v="16413" actId="478"/>
          <ac:inkMkLst>
            <pc:docMk/>
            <pc:sldMk cId="1216301075" sldId="329"/>
            <ac:inkMk id="14" creationId="{FC62CDD8-8E22-100A-1843-64EBF6553069}"/>
          </ac:inkMkLst>
        </pc:inkChg>
        <pc:cxnChg chg="del">
          <ac:chgData name="Anthony Israel" userId="11d57f2aa88d4529" providerId="LiveId" clId="{FD627F7F-1CAF-47C5-924A-A87BA71636E0}" dt="2023-08-25T23:34:00.574" v="16416" actId="478"/>
          <ac:cxnSpMkLst>
            <pc:docMk/>
            <pc:sldMk cId="1216301075" sldId="329"/>
            <ac:cxnSpMk id="7" creationId="{AC0D369E-C905-1123-E683-D4F268A4EA85}"/>
          </ac:cxnSpMkLst>
        </pc:cxnChg>
        <pc:cxnChg chg="mod">
          <ac:chgData name="Anthony Israel" userId="11d57f2aa88d4529" providerId="LiveId" clId="{FD627F7F-1CAF-47C5-924A-A87BA71636E0}" dt="2023-08-25T23:34:03.991" v="16417" actId="1076"/>
          <ac:cxnSpMkLst>
            <pc:docMk/>
            <pc:sldMk cId="1216301075" sldId="329"/>
            <ac:cxnSpMk id="8" creationId="{98FF5F2E-B694-5A8E-78E3-D7D1AAEA6FAB}"/>
          </ac:cxnSpMkLst>
        </pc:cxnChg>
      </pc:sldChg>
      <pc:sldChg chg="modSp add mod">
        <pc:chgData name="Anthony Israel" userId="11d57f2aa88d4529" providerId="LiveId" clId="{FD627F7F-1CAF-47C5-924A-A87BA71636E0}" dt="2023-08-25T23:35:43.254" v="16457" actId="20577"/>
        <pc:sldMkLst>
          <pc:docMk/>
          <pc:sldMk cId="568974979" sldId="330"/>
        </pc:sldMkLst>
        <pc:spChg chg="mod">
          <ac:chgData name="Anthony Israel" userId="11d57f2aa88d4529" providerId="LiveId" clId="{FD627F7F-1CAF-47C5-924A-A87BA71636E0}" dt="2023-08-25T23:35:43.254" v="16457" actId="20577"/>
          <ac:spMkLst>
            <pc:docMk/>
            <pc:sldMk cId="568974979" sldId="330"/>
            <ac:spMk id="2" creationId="{92E7347E-DE2D-4E1D-258D-EFAACAA29921}"/>
          </ac:spMkLst>
        </pc:spChg>
      </pc:sldChg>
      <pc:sldChg chg="modSp add mod ord">
        <pc:chgData name="Anthony Israel" userId="11d57f2aa88d4529" providerId="LiveId" clId="{FD627F7F-1CAF-47C5-924A-A87BA71636E0}" dt="2023-08-28T19:49:40.438" v="20490"/>
        <pc:sldMkLst>
          <pc:docMk/>
          <pc:sldMk cId="2570515809" sldId="331"/>
        </pc:sldMkLst>
        <pc:spChg chg="mod">
          <ac:chgData name="Anthony Israel" userId="11d57f2aa88d4529" providerId="LiveId" clId="{FD627F7F-1CAF-47C5-924A-A87BA71636E0}" dt="2023-08-25T23:38:06.357" v="16516" actId="20577"/>
          <ac:spMkLst>
            <pc:docMk/>
            <pc:sldMk cId="2570515809" sldId="331"/>
            <ac:spMk id="2" creationId="{7FCDE8C6-0367-6FF1-7498-2BEBA12132FE}"/>
          </ac:spMkLst>
        </pc:spChg>
        <pc:spChg chg="mod">
          <ac:chgData name="Anthony Israel" userId="11d57f2aa88d4529" providerId="LiveId" clId="{FD627F7F-1CAF-47C5-924A-A87BA71636E0}" dt="2023-08-28T19:39:34.235" v="20080" actId="20577"/>
          <ac:spMkLst>
            <pc:docMk/>
            <pc:sldMk cId="2570515809" sldId="331"/>
            <ac:spMk id="3" creationId="{EBFF09F9-D086-1247-A794-F689318BC491}"/>
          </ac:spMkLst>
        </pc:spChg>
      </pc:sldChg>
      <pc:sldChg chg="addSp delSp modSp add mod ord modAnim">
        <pc:chgData name="Anthony Israel" userId="11d57f2aa88d4529" providerId="LiveId" clId="{FD627F7F-1CAF-47C5-924A-A87BA71636E0}" dt="2023-08-28T19:49:40.438" v="20490"/>
        <pc:sldMkLst>
          <pc:docMk/>
          <pc:sldMk cId="1476542945" sldId="332"/>
        </pc:sldMkLst>
        <pc:spChg chg="mod">
          <ac:chgData name="Anthony Israel" userId="11d57f2aa88d4529" providerId="LiveId" clId="{FD627F7F-1CAF-47C5-924A-A87BA71636E0}" dt="2023-08-25T23:39:49.881" v="16577" actId="20577"/>
          <ac:spMkLst>
            <pc:docMk/>
            <pc:sldMk cId="1476542945" sldId="332"/>
            <ac:spMk id="2" creationId="{29EF0675-C7F8-9C1F-9CD6-299568B0BE4B}"/>
          </ac:spMkLst>
        </pc:spChg>
        <pc:spChg chg="add del mod">
          <ac:chgData name="Anthony Israel" userId="11d57f2aa88d4529" providerId="LiveId" clId="{FD627F7F-1CAF-47C5-924A-A87BA71636E0}" dt="2023-08-25T23:42:15.539" v="16580" actId="22"/>
          <ac:spMkLst>
            <pc:docMk/>
            <pc:sldMk cId="1476542945" sldId="332"/>
            <ac:spMk id="4" creationId="{F8C15870-20F5-9B54-CAE0-CE41A05020F6}"/>
          </ac:spMkLst>
        </pc:spChg>
        <pc:spChg chg="add mod">
          <ac:chgData name="Anthony Israel" userId="11d57f2aa88d4529" providerId="LiveId" clId="{FD627F7F-1CAF-47C5-924A-A87BA71636E0}" dt="2023-08-28T19:40:50.007" v="20106" actId="208"/>
          <ac:spMkLst>
            <pc:docMk/>
            <pc:sldMk cId="1476542945" sldId="332"/>
            <ac:spMk id="7" creationId="{106E75E8-7FFE-4CB9-8FEA-4B431CCC3CC9}"/>
          </ac:spMkLst>
        </pc:spChg>
        <pc:spChg chg="add del mod">
          <ac:chgData name="Anthony Israel" userId="11d57f2aa88d4529" providerId="LiveId" clId="{FD627F7F-1CAF-47C5-924A-A87BA71636E0}" dt="2023-08-28T19:41:06.301" v="20110"/>
          <ac:spMkLst>
            <pc:docMk/>
            <pc:sldMk cId="1476542945" sldId="332"/>
            <ac:spMk id="10" creationId="{ECD7E5D7-1851-0AA9-D234-F8040048D3AF}"/>
          </ac:spMkLst>
        </pc:spChg>
        <pc:spChg chg="add mod">
          <ac:chgData name="Anthony Israel" userId="11d57f2aa88d4529" providerId="LiveId" clId="{FD627F7F-1CAF-47C5-924A-A87BA71636E0}" dt="2023-08-28T19:41:23.080" v="20151" actId="1076"/>
          <ac:spMkLst>
            <pc:docMk/>
            <pc:sldMk cId="1476542945" sldId="332"/>
            <ac:spMk id="11" creationId="{12950E6F-85D8-888E-4856-8C39D56DC44C}"/>
          </ac:spMkLst>
        </pc:spChg>
        <pc:spChg chg="add mod">
          <ac:chgData name="Anthony Israel" userId="11d57f2aa88d4529" providerId="LiveId" clId="{FD627F7F-1CAF-47C5-924A-A87BA71636E0}" dt="2023-08-28T19:41:29.828" v="20153" actId="1076"/>
          <ac:spMkLst>
            <pc:docMk/>
            <pc:sldMk cId="1476542945" sldId="332"/>
            <ac:spMk id="12" creationId="{E010273F-67E3-DD61-9A1D-979656350980}"/>
          </ac:spMkLst>
        </pc:spChg>
        <pc:spChg chg="add mod">
          <ac:chgData name="Anthony Israel" userId="11d57f2aa88d4529" providerId="LiveId" clId="{FD627F7F-1CAF-47C5-924A-A87BA71636E0}" dt="2023-08-28T19:43:19.419" v="20191" actId="1037"/>
          <ac:spMkLst>
            <pc:docMk/>
            <pc:sldMk cId="1476542945" sldId="332"/>
            <ac:spMk id="13" creationId="{62EB51BB-F060-B906-CF3B-F0C99A450921}"/>
          </ac:spMkLst>
        </pc:spChg>
        <pc:spChg chg="add mod">
          <ac:chgData name="Anthony Israel" userId="11d57f2aa88d4529" providerId="LiveId" clId="{FD627F7F-1CAF-47C5-924A-A87BA71636E0}" dt="2023-08-28T19:42:40.786" v="20161" actId="1076"/>
          <ac:spMkLst>
            <pc:docMk/>
            <pc:sldMk cId="1476542945" sldId="332"/>
            <ac:spMk id="14" creationId="{CA8517EE-0D88-4385-E582-A58206906B7C}"/>
          </ac:spMkLst>
        </pc:spChg>
        <pc:spChg chg="add mod">
          <ac:chgData name="Anthony Israel" userId="11d57f2aa88d4529" providerId="LiveId" clId="{FD627F7F-1CAF-47C5-924A-A87BA71636E0}" dt="2023-08-28T19:43:05.984" v="20167" actId="14100"/>
          <ac:spMkLst>
            <pc:docMk/>
            <pc:sldMk cId="1476542945" sldId="332"/>
            <ac:spMk id="15" creationId="{DA153A8F-E9BF-3ADC-3264-475F0843B641}"/>
          </ac:spMkLst>
        </pc:spChg>
        <pc:spChg chg="mod">
          <ac:chgData name="Anthony Israel" userId="11d57f2aa88d4529" providerId="LiveId" clId="{FD627F7F-1CAF-47C5-924A-A87BA71636E0}" dt="2023-08-28T19:40:25.730" v="20102" actId="20577"/>
          <ac:spMkLst>
            <pc:docMk/>
            <pc:sldMk cId="1476542945" sldId="332"/>
            <ac:spMk id="22" creationId="{26AFAEFA-79A5-CA6D-7915-ED9412FFAE29}"/>
          </ac:spMkLst>
        </pc:spChg>
        <pc:picChg chg="add mod ord">
          <ac:chgData name="Anthony Israel" userId="11d57f2aa88d4529" providerId="LiveId" clId="{FD627F7F-1CAF-47C5-924A-A87BA71636E0}" dt="2023-08-28T19:41:15.634" v="20113" actId="1076"/>
          <ac:picMkLst>
            <pc:docMk/>
            <pc:sldMk cId="1476542945" sldId="332"/>
            <ac:picMk id="6" creationId="{1EE6280A-F759-611F-D2AD-55CD7B091570}"/>
          </ac:picMkLst>
        </pc:picChg>
        <pc:picChg chg="del">
          <ac:chgData name="Anthony Israel" userId="11d57f2aa88d4529" providerId="LiveId" clId="{FD627F7F-1CAF-47C5-924A-A87BA71636E0}" dt="2023-08-25T23:42:14.302" v="16578" actId="478"/>
          <ac:picMkLst>
            <pc:docMk/>
            <pc:sldMk cId="1476542945" sldId="332"/>
            <ac:picMk id="9" creationId="{A75CEA0D-C980-0542-35A2-E9051C49FE05}"/>
          </ac:picMkLst>
        </pc:picChg>
      </pc:sldChg>
      <pc:sldChg chg="addSp delSp modSp add mod ord delAnim modAnim">
        <pc:chgData name="Anthony Israel" userId="11d57f2aa88d4529" providerId="LiveId" clId="{FD627F7F-1CAF-47C5-924A-A87BA71636E0}" dt="2023-08-28T19:49:40.438" v="20490"/>
        <pc:sldMkLst>
          <pc:docMk/>
          <pc:sldMk cId="3027954542" sldId="333"/>
        </pc:sldMkLst>
        <pc:spChg chg="mod">
          <ac:chgData name="Anthony Israel" userId="11d57f2aa88d4529" providerId="LiveId" clId="{FD627F7F-1CAF-47C5-924A-A87BA71636E0}" dt="2023-08-28T19:45:52.552" v="20216" actId="20577"/>
          <ac:spMkLst>
            <pc:docMk/>
            <pc:sldMk cId="3027954542" sldId="333"/>
            <ac:spMk id="2" creationId="{29EF0675-C7F8-9C1F-9CD6-299568B0BE4B}"/>
          </ac:spMkLst>
        </pc:spChg>
        <pc:spChg chg="add del mod">
          <ac:chgData name="Anthony Israel" userId="11d57f2aa88d4529" providerId="LiveId" clId="{FD627F7F-1CAF-47C5-924A-A87BA71636E0}" dt="2023-08-25T23:46:45.369" v="16732" actId="22"/>
          <ac:spMkLst>
            <pc:docMk/>
            <pc:sldMk cId="3027954542" sldId="333"/>
            <ac:spMk id="4" creationId="{FC0D8384-F55A-4F9A-50F9-15ECDC4E484B}"/>
          </ac:spMkLst>
        </pc:spChg>
        <pc:spChg chg="add mod">
          <ac:chgData name="Anthony Israel" userId="11d57f2aa88d4529" providerId="LiveId" clId="{FD627F7F-1CAF-47C5-924A-A87BA71636E0}" dt="2023-08-25T23:52:25.810" v="17125" actId="1076"/>
          <ac:spMkLst>
            <pc:docMk/>
            <pc:sldMk cId="3027954542" sldId="333"/>
            <ac:spMk id="9" creationId="{05EC8125-6BE0-BC2B-E4E6-18EB3DC2A3AA}"/>
          </ac:spMkLst>
        </pc:spChg>
        <pc:spChg chg="add mod">
          <ac:chgData name="Anthony Israel" userId="11d57f2aa88d4529" providerId="LiveId" clId="{FD627F7F-1CAF-47C5-924A-A87BA71636E0}" dt="2023-08-25T23:52:35.374" v="17127" actId="1076"/>
          <ac:spMkLst>
            <pc:docMk/>
            <pc:sldMk cId="3027954542" sldId="333"/>
            <ac:spMk id="10" creationId="{1F443B13-3E85-4860-2C21-5B4E78ABAB3E}"/>
          </ac:spMkLst>
        </pc:spChg>
        <pc:spChg chg="add mod">
          <ac:chgData name="Anthony Israel" userId="11d57f2aa88d4529" providerId="LiveId" clId="{FD627F7F-1CAF-47C5-924A-A87BA71636E0}" dt="2023-08-25T23:52:42.176" v="17129" actId="1076"/>
          <ac:spMkLst>
            <pc:docMk/>
            <pc:sldMk cId="3027954542" sldId="333"/>
            <ac:spMk id="11" creationId="{8953B025-20E3-8A18-259E-94CC8DF744F9}"/>
          </ac:spMkLst>
        </pc:spChg>
        <pc:spChg chg="add mod">
          <ac:chgData name="Anthony Israel" userId="11d57f2aa88d4529" providerId="LiveId" clId="{FD627F7F-1CAF-47C5-924A-A87BA71636E0}" dt="2023-08-25T23:52:47.312" v="17131" actId="1076"/>
          <ac:spMkLst>
            <pc:docMk/>
            <pc:sldMk cId="3027954542" sldId="333"/>
            <ac:spMk id="12" creationId="{8ADAD3DF-295C-D779-C530-ED512F470E68}"/>
          </ac:spMkLst>
        </pc:spChg>
        <pc:spChg chg="add mod">
          <ac:chgData name="Anthony Israel" userId="11d57f2aa88d4529" providerId="LiveId" clId="{FD627F7F-1CAF-47C5-924A-A87BA71636E0}" dt="2023-08-25T23:54:21.326" v="17143" actId="1076"/>
          <ac:spMkLst>
            <pc:docMk/>
            <pc:sldMk cId="3027954542" sldId="333"/>
            <ac:spMk id="16" creationId="{36423B94-31A8-62B8-634D-E305F07B9DE2}"/>
          </ac:spMkLst>
        </pc:spChg>
        <pc:spChg chg="mod">
          <ac:chgData name="Anthony Israel" userId="11d57f2aa88d4529" providerId="LiveId" clId="{FD627F7F-1CAF-47C5-924A-A87BA71636E0}" dt="2023-08-28T19:44:31.870" v="20206" actId="20577"/>
          <ac:spMkLst>
            <pc:docMk/>
            <pc:sldMk cId="3027954542" sldId="333"/>
            <ac:spMk id="22" creationId="{26AFAEFA-79A5-CA6D-7915-ED9412FFAE29}"/>
          </ac:spMkLst>
        </pc:spChg>
        <pc:picChg chg="del">
          <ac:chgData name="Anthony Israel" userId="11d57f2aa88d4529" providerId="LiveId" clId="{FD627F7F-1CAF-47C5-924A-A87BA71636E0}" dt="2023-08-25T23:46:44.076" v="16730" actId="478"/>
          <ac:picMkLst>
            <pc:docMk/>
            <pc:sldMk cId="3027954542" sldId="333"/>
            <ac:picMk id="6" creationId="{1EE6280A-F759-611F-D2AD-55CD7B091570}"/>
          </ac:picMkLst>
        </pc:picChg>
        <pc:picChg chg="add mod ord">
          <ac:chgData name="Anthony Israel" userId="11d57f2aa88d4529" providerId="LiveId" clId="{FD627F7F-1CAF-47C5-924A-A87BA71636E0}" dt="2023-08-25T23:46:45.369" v="16732" actId="22"/>
          <ac:picMkLst>
            <pc:docMk/>
            <pc:sldMk cId="3027954542" sldId="333"/>
            <ac:picMk id="7" creationId="{CC39EDFD-7913-FFBE-F0CC-F695973E1B0B}"/>
          </ac:picMkLst>
        </pc:picChg>
        <pc:picChg chg="add mod">
          <ac:chgData name="Anthony Israel" userId="11d57f2aa88d4529" providerId="LiveId" clId="{FD627F7F-1CAF-47C5-924A-A87BA71636E0}" dt="2023-08-25T23:50:44.987" v="16926" actId="1076"/>
          <ac:picMkLst>
            <pc:docMk/>
            <pc:sldMk cId="3027954542" sldId="333"/>
            <ac:picMk id="40962" creationId="{6E87C0B9-9286-5721-ADBD-621E2854239F}"/>
          </ac:picMkLst>
        </pc:picChg>
        <pc:picChg chg="add mod">
          <ac:chgData name="Anthony Israel" userId="11d57f2aa88d4529" providerId="LiveId" clId="{FD627F7F-1CAF-47C5-924A-A87BA71636E0}" dt="2023-08-25T23:49:34.253" v="16766" actId="1076"/>
          <ac:picMkLst>
            <pc:docMk/>
            <pc:sldMk cId="3027954542" sldId="333"/>
            <ac:picMk id="40964" creationId="{21F2D9DA-2C69-CD86-FBC3-C1CF4272A5D7}"/>
          </ac:picMkLst>
        </pc:picChg>
        <pc:inkChg chg="add del">
          <ac:chgData name="Anthony Israel" userId="11d57f2aa88d4529" providerId="LiveId" clId="{FD627F7F-1CAF-47C5-924A-A87BA71636E0}" dt="2023-08-25T23:53:14.354" v="17133" actId="9405"/>
          <ac:inkMkLst>
            <pc:docMk/>
            <pc:sldMk cId="3027954542" sldId="333"/>
            <ac:inkMk id="13" creationId="{B1E23596-D414-1081-CF13-F535533DA2E9}"/>
          </ac:inkMkLst>
        </pc:inkChg>
        <pc:inkChg chg="add del mod">
          <ac:chgData name="Anthony Israel" userId="11d57f2aa88d4529" providerId="LiveId" clId="{FD627F7F-1CAF-47C5-924A-A87BA71636E0}" dt="2023-08-25T23:56:10.504" v="17151" actId="478"/>
          <ac:inkMkLst>
            <pc:docMk/>
            <pc:sldMk cId="3027954542" sldId="333"/>
            <ac:inkMk id="14" creationId="{847C425D-E463-DBC5-1F20-33D7EDD18ED0}"/>
          </ac:inkMkLst>
        </pc:inkChg>
        <pc:inkChg chg="add del">
          <ac:chgData name="Anthony Israel" userId="11d57f2aa88d4529" providerId="LiveId" clId="{FD627F7F-1CAF-47C5-924A-A87BA71636E0}" dt="2023-08-25T23:53:40.425" v="17136" actId="9405"/>
          <ac:inkMkLst>
            <pc:docMk/>
            <pc:sldMk cId="3027954542" sldId="333"/>
            <ac:inkMk id="15" creationId="{A4E67407-88B6-9980-A488-AA6FBCEF8389}"/>
          </ac:inkMkLst>
        </pc:inkChg>
        <pc:inkChg chg="add del">
          <ac:chgData name="Anthony Israel" userId="11d57f2aa88d4529" providerId="LiveId" clId="{FD627F7F-1CAF-47C5-924A-A87BA71636E0}" dt="2023-08-25T23:57:41.588" v="17315" actId="9405"/>
          <ac:inkMkLst>
            <pc:docMk/>
            <pc:sldMk cId="3027954542" sldId="333"/>
            <ac:inkMk id="17" creationId="{0DEA61C3-49AB-2099-233C-29B116B5DC6D}"/>
          </ac:inkMkLst>
        </pc:inkChg>
        <pc:inkChg chg="add">
          <ac:chgData name="Anthony Israel" userId="11d57f2aa88d4529" providerId="LiveId" clId="{FD627F7F-1CAF-47C5-924A-A87BA71636E0}" dt="2023-08-25T23:57:49.504" v="17316" actId="9405"/>
          <ac:inkMkLst>
            <pc:docMk/>
            <pc:sldMk cId="3027954542" sldId="333"/>
            <ac:inkMk id="18" creationId="{847C67FB-9ECD-098E-2154-6DDD2EDCFF74}"/>
          </ac:inkMkLst>
        </pc:inkChg>
        <pc:inkChg chg="add">
          <ac:chgData name="Anthony Israel" userId="11d57f2aa88d4529" providerId="LiveId" clId="{FD627F7F-1CAF-47C5-924A-A87BA71636E0}" dt="2023-08-26T00:00:26.960" v="17329" actId="9405"/>
          <ac:inkMkLst>
            <pc:docMk/>
            <pc:sldMk cId="3027954542" sldId="333"/>
            <ac:inkMk id="19" creationId="{8B9A30BD-864A-A796-F81E-F11BD04DBF79}"/>
          </ac:inkMkLst>
        </pc:inkChg>
      </pc:sldChg>
      <pc:sldChg chg="addSp delSp modSp add mod ord modAnim">
        <pc:chgData name="Anthony Israel" userId="11d57f2aa88d4529" providerId="LiveId" clId="{FD627F7F-1CAF-47C5-924A-A87BA71636E0}" dt="2023-08-28T19:49:40.438" v="20490"/>
        <pc:sldMkLst>
          <pc:docMk/>
          <pc:sldMk cId="1799989247" sldId="334"/>
        </pc:sldMkLst>
        <pc:spChg chg="mod">
          <ac:chgData name="Anthony Israel" userId="11d57f2aa88d4529" providerId="LiveId" clId="{FD627F7F-1CAF-47C5-924A-A87BA71636E0}" dt="2023-08-28T19:46:02.156" v="20230" actId="20577"/>
          <ac:spMkLst>
            <pc:docMk/>
            <pc:sldMk cId="1799989247" sldId="334"/>
            <ac:spMk id="2" creationId="{29EF0675-C7F8-9C1F-9CD6-299568B0BE4B}"/>
          </ac:spMkLst>
        </pc:spChg>
        <pc:spChg chg="del">
          <ac:chgData name="Anthony Israel" userId="11d57f2aa88d4529" providerId="LiveId" clId="{FD627F7F-1CAF-47C5-924A-A87BA71636E0}" dt="2023-08-26T00:01:48.080" v="17348" actId="478"/>
          <ac:spMkLst>
            <pc:docMk/>
            <pc:sldMk cId="1799989247" sldId="334"/>
            <ac:spMk id="9" creationId="{05EC8125-6BE0-BC2B-E4E6-18EB3DC2A3AA}"/>
          </ac:spMkLst>
        </pc:spChg>
        <pc:spChg chg="del">
          <ac:chgData name="Anthony Israel" userId="11d57f2aa88d4529" providerId="LiveId" clId="{FD627F7F-1CAF-47C5-924A-A87BA71636E0}" dt="2023-08-26T00:02:01.902" v="17349" actId="478"/>
          <ac:spMkLst>
            <pc:docMk/>
            <pc:sldMk cId="1799989247" sldId="334"/>
            <ac:spMk id="10" creationId="{1F443B13-3E85-4860-2C21-5B4E78ABAB3E}"/>
          </ac:spMkLst>
        </pc:spChg>
        <pc:spChg chg="del">
          <ac:chgData name="Anthony Israel" userId="11d57f2aa88d4529" providerId="LiveId" clId="{FD627F7F-1CAF-47C5-924A-A87BA71636E0}" dt="2023-08-26T00:02:01.902" v="17349" actId="478"/>
          <ac:spMkLst>
            <pc:docMk/>
            <pc:sldMk cId="1799989247" sldId="334"/>
            <ac:spMk id="11" creationId="{8953B025-20E3-8A18-259E-94CC8DF744F9}"/>
          </ac:spMkLst>
        </pc:spChg>
        <pc:spChg chg="del">
          <ac:chgData name="Anthony Israel" userId="11d57f2aa88d4529" providerId="LiveId" clId="{FD627F7F-1CAF-47C5-924A-A87BA71636E0}" dt="2023-08-26T00:02:01.902" v="17349" actId="478"/>
          <ac:spMkLst>
            <pc:docMk/>
            <pc:sldMk cId="1799989247" sldId="334"/>
            <ac:spMk id="12" creationId="{8ADAD3DF-295C-D779-C530-ED512F470E68}"/>
          </ac:spMkLst>
        </pc:spChg>
        <pc:spChg chg="del">
          <ac:chgData name="Anthony Israel" userId="11d57f2aa88d4529" providerId="LiveId" clId="{FD627F7F-1CAF-47C5-924A-A87BA71636E0}" dt="2023-08-26T00:02:06.883" v="17350" actId="478"/>
          <ac:spMkLst>
            <pc:docMk/>
            <pc:sldMk cId="1799989247" sldId="334"/>
            <ac:spMk id="16" creationId="{36423B94-31A8-62B8-634D-E305F07B9DE2}"/>
          </ac:spMkLst>
        </pc:spChg>
        <pc:spChg chg="add del">
          <ac:chgData name="Anthony Israel" userId="11d57f2aa88d4529" providerId="LiveId" clId="{FD627F7F-1CAF-47C5-924A-A87BA71636E0}" dt="2023-08-26T00:07:44.644" v="17818" actId="11529"/>
          <ac:spMkLst>
            <pc:docMk/>
            <pc:sldMk cId="1799989247" sldId="334"/>
            <ac:spMk id="17" creationId="{ABB6C3A9-DDA0-9EB7-4001-620AC58C4790}"/>
          </ac:spMkLst>
        </pc:spChg>
        <pc:spChg chg="add mod">
          <ac:chgData name="Anthony Israel" userId="11d57f2aa88d4529" providerId="LiveId" clId="{FD627F7F-1CAF-47C5-924A-A87BA71636E0}" dt="2023-08-26T00:07:52.815" v="17822" actId="1076"/>
          <ac:spMkLst>
            <pc:docMk/>
            <pc:sldMk cId="1799989247" sldId="334"/>
            <ac:spMk id="20" creationId="{54488234-A880-45D6-60B5-FC661F2F3001}"/>
          </ac:spMkLst>
        </pc:spChg>
        <pc:spChg chg="mod">
          <ac:chgData name="Anthony Israel" userId="11d57f2aa88d4529" providerId="LiveId" clId="{FD627F7F-1CAF-47C5-924A-A87BA71636E0}" dt="2023-08-28T19:49:02.220" v="20486" actId="20577"/>
          <ac:spMkLst>
            <pc:docMk/>
            <pc:sldMk cId="1799989247" sldId="334"/>
            <ac:spMk id="22" creationId="{26AFAEFA-79A5-CA6D-7915-ED9412FFAE29}"/>
          </ac:spMkLst>
        </pc:spChg>
        <pc:inkChg chg="add">
          <ac:chgData name="Anthony Israel" userId="11d57f2aa88d4529" providerId="LiveId" clId="{FD627F7F-1CAF-47C5-924A-A87BA71636E0}" dt="2023-08-26T00:06:17.839" v="17804" actId="9405"/>
          <ac:inkMkLst>
            <pc:docMk/>
            <pc:sldMk cId="1799989247" sldId="334"/>
            <ac:inkMk id="3" creationId="{B2307993-4CD4-4720-876C-0B3ACC06D020}"/>
          </ac:inkMkLst>
        </pc:inkChg>
        <pc:inkChg chg="add del">
          <ac:chgData name="Anthony Israel" userId="11d57f2aa88d4529" providerId="LiveId" clId="{FD627F7F-1CAF-47C5-924A-A87BA71636E0}" dt="2023-08-26T00:06:47.058" v="17808" actId="9405"/>
          <ac:inkMkLst>
            <pc:docMk/>
            <pc:sldMk cId="1799989247" sldId="334"/>
            <ac:inkMk id="4" creationId="{15BF31D2-C006-D3A7-C280-C6899F691024}"/>
          </ac:inkMkLst>
        </pc:inkChg>
        <pc:inkChg chg="add">
          <ac:chgData name="Anthony Israel" userId="11d57f2aa88d4529" providerId="LiveId" clId="{FD627F7F-1CAF-47C5-924A-A87BA71636E0}" dt="2023-08-26T00:06:52.922" v="17809" actId="9405"/>
          <ac:inkMkLst>
            <pc:docMk/>
            <pc:sldMk cId="1799989247" sldId="334"/>
            <ac:inkMk id="5" creationId="{A585FF77-C188-5311-1551-CFDE504B8FDD}"/>
          </ac:inkMkLst>
        </pc:inkChg>
        <pc:inkChg chg="add del">
          <ac:chgData name="Anthony Israel" userId="11d57f2aa88d4529" providerId="LiveId" clId="{FD627F7F-1CAF-47C5-924A-A87BA71636E0}" dt="2023-08-26T00:07:06.002" v="17811" actId="9405"/>
          <ac:inkMkLst>
            <pc:docMk/>
            <pc:sldMk cId="1799989247" sldId="334"/>
            <ac:inkMk id="6" creationId="{D2B4314D-A3FD-4D38-81A8-870DD44FE43C}"/>
          </ac:inkMkLst>
        </pc:inkChg>
        <pc:inkChg chg="add del">
          <ac:chgData name="Anthony Israel" userId="11d57f2aa88d4529" providerId="LiveId" clId="{FD627F7F-1CAF-47C5-924A-A87BA71636E0}" dt="2023-08-26T00:07:13.352" v="17813" actId="9405"/>
          <ac:inkMkLst>
            <pc:docMk/>
            <pc:sldMk cId="1799989247" sldId="334"/>
            <ac:inkMk id="13" creationId="{AB7359DA-0672-0B83-9C66-CAEE97F60147}"/>
          </ac:inkMkLst>
        </pc:inkChg>
        <pc:inkChg chg="add del">
          <ac:chgData name="Anthony Israel" userId="11d57f2aa88d4529" providerId="LiveId" clId="{FD627F7F-1CAF-47C5-924A-A87BA71636E0}" dt="2023-08-26T00:07:22.418" v="17815" actId="9405"/>
          <ac:inkMkLst>
            <pc:docMk/>
            <pc:sldMk cId="1799989247" sldId="334"/>
            <ac:inkMk id="14" creationId="{04D36AB4-2699-4947-70E8-B8BFDF9B5972}"/>
          </ac:inkMkLst>
        </pc:inkChg>
        <pc:inkChg chg="add">
          <ac:chgData name="Anthony Israel" userId="11d57f2aa88d4529" providerId="LiveId" clId="{FD627F7F-1CAF-47C5-924A-A87BA71636E0}" dt="2023-08-26T00:07:26.954" v="17816" actId="9405"/>
          <ac:inkMkLst>
            <pc:docMk/>
            <pc:sldMk cId="1799989247" sldId="334"/>
            <ac:inkMk id="15" creationId="{CE638C88-CD06-9DA3-5CE1-E9C699AF2E37}"/>
          </ac:inkMkLst>
        </pc:inkChg>
        <pc:cxnChg chg="del">
          <ac:chgData name="Anthony Israel" userId="11d57f2aa88d4529" providerId="LiveId" clId="{FD627F7F-1CAF-47C5-924A-A87BA71636E0}" dt="2023-08-26T00:02:01.902" v="17349" actId="478"/>
          <ac:cxnSpMkLst>
            <pc:docMk/>
            <pc:sldMk cId="1799989247" sldId="334"/>
            <ac:cxnSpMk id="8" creationId="{98FF5F2E-B694-5A8E-78E3-D7D1AAEA6FAB}"/>
          </ac:cxnSpMkLst>
        </pc:cxnChg>
      </pc:sldChg>
      <pc:sldChg chg="addSp delSp modSp add mod ord delAnim modAnim">
        <pc:chgData name="Anthony Israel" userId="11d57f2aa88d4529" providerId="LiveId" clId="{FD627F7F-1CAF-47C5-924A-A87BA71636E0}" dt="2023-08-26T00:19:14.390" v="18246"/>
        <pc:sldMkLst>
          <pc:docMk/>
          <pc:sldMk cId="2019724021" sldId="335"/>
        </pc:sldMkLst>
        <pc:spChg chg="mod">
          <ac:chgData name="Anthony Israel" userId="11d57f2aa88d4529" providerId="LiveId" clId="{FD627F7F-1CAF-47C5-924A-A87BA71636E0}" dt="2023-08-26T00:13:11.877" v="17903" actId="20577"/>
          <ac:spMkLst>
            <pc:docMk/>
            <pc:sldMk cId="2019724021" sldId="335"/>
            <ac:spMk id="2" creationId="{29EF0675-C7F8-9C1F-9CD6-299568B0BE4B}"/>
          </ac:spMkLst>
        </pc:spChg>
        <pc:spChg chg="add mod">
          <ac:chgData name="Anthony Israel" userId="11d57f2aa88d4529" providerId="LiveId" clId="{FD627F7F-1CAF-47C5-924A-A87BA71636E0}" dt="2023-08-26T00:13:31.900" v="17908" actId="27636"/>
          <ac:spMkLst>
            <pc:docMk/>
            <pc:sldMk cId="2019724021" sldId="335"/>
            <ac:spMk id="6" creationId="{F6E81B0A-474C-2E92-5298-388198153444}"/>
          </ac:spMkLst>
        </pc:spChg>
        <pc:spChg chg="del">
          <ac:chgData name="Anthony Israel" userId="11d57f2aa88d4529" providerId="LiveId" clId="{FD627F7F-1CAF-47C5-924A-A87BA71636E0}" dt="2023-08-26T00:10:22.183" v="17870" actId="478"/>
          <ac:spMkLst>
            <pc:docMk/>
            <pc:sldMk cId="2019724021" sldId="335"/>
            <ac:spMk id="20" creationId="{54488234-A880-45D6-60B5-FC661F2F3001}"/>
          </ac:spMkLst>
        </pc:spChg>
        <pc:spChg chg="mod">
          <ac:chgData name="Anthony Israel" userId="11d57f2aa88d4529" providerId="LiveId" clId="{FD627F7F-1CAF-47C5-924A-A87BA71636E0}" dt="2023-08-26T00:18:15.270" v="18240" actId="20577"/>
          <ac:spMkLst>
            <pc:docMk/>
            <pc:sldMk cId="2019724021" sldId="335"/>
            <ac:spMk id="22" creationId="{26AFAEFA-79A5-CA6D-7915-ED9412FFAE29}"/>
          </ac:spMkLst>
        </pc:spChg>
        <pc:picChg chg="del">
          <ac:chgData name="Anthony Israel" userId="11d57f2aa88d4529" providerId="LiveId" clId="{FD627F7F-1CAF-47C5-924A-A87BA71636E0}" dt="2023-08-26T00:10:39.663" v="17878" actId="478"/>
          <ac:picMkLst>
            <pc:docMk/>
            <pc:sldMk cId="2019724021" sldId="335"/>
            <ac:picMk id="7" creationId="{CC39EDFD-7913-FFBE-F0CC-F695973E1B0B}"/>
          </ac:picMkLst>
        </pc:picChg>
        <pc:picChg chg="add mod">
          <ac:chgData name="Anthony Israel" userId="11d57f2aa88d4529" providerId="LiveId" clId="{FD627F7F-1CAF-47C5-924A-A87BA71636E0}" dt="2023-08-26T00:15:42.673" v="18012" actId="1076"/>
          <ac:picMkLst>
            <pc:docMk/>
            <pc:sldMk cId="2019724021" sldId="335"/>
            <ac:picMk id="9" creationId="{7827C001-AD43-AA42-8FD2-BC8B2520CB4F}"/>
          </ac:picMkLst>
        </pc:picChg>
        <pc:picChg chg="mod">
          <ac:chgData name="Anthony Israel" userId="11d57f2aa88d4529" providerId="LiveId" clId="{FD627F7F-1CAF-47C5-924A-A87BA71636E0}" dt="2023-08-26T00:10:45.060" v="17879" actId="1076"/>
          <ac:picMkLst>
            <pc:docMk/>
            <pc:sldMk cId="2019724021" sldId="335"/>
            <ac:picMk id="40962" creationId="{6E87C0B9-9286-5721-ADBD-621E2854239F}"/>
          </ac:picMkLst>
        </pc:picChg>
        <pc:picChg chg="del">
          <ac:chgData name="Anthony Israel" userId="11d57f2aa88d4529" providerId="LiveId" clId="{FD627F7F-1CAF-47C5-924A-A87BA71636E0}" dt="2023-08-26T00:10:21.337" v="17869" actId="478"/>
          <ac:picMkLst>
            <pc:docMk/>
            <pc:sldMk cId="2019724021" sldId="335"/>
            <ac:picMk id="40964" creationId="{21F2D9DA-2C69-CD86-FBC3-C1CF4272A5D7}"/>
          </ac:picMkLst>
        </pc:picChg>
        <pc:inkChg chg="del">
          <ac:chgData name="Anthony Israel" userId="11d57f2aa88d4529" providerId="LiveId" clId="{FD627F7F-1CAF-47C5-924A-A87BA71636E0}" dt="2023-08-26T00:10:27.681" v="17875" actId="478"/>
          <ac:inkMkLst>
            <pc:docMk/>
            <pc:sldMk cId="2019724021" sldId="335"/>
            <ac:inkMk id="3" creationId="{B2307993-4CD4-4720-876C-0B3ACC06D020}"/>
          </ac:inkMkLst>
        </pc:inkChg>
        <pc:inkChg chg="del">
          <ac:chgData name="Anthony Israel" userId="11d57f2aa88d4529" providerId="LiveId" clId="{FD627F7F-1CAF-47C5-924A-A87BA71636E0}" dt="2023-08-26T00:10:25.768" v="17873" actId="478"/>
          <ac:inkMkLst>
            <pc:docMk/>
            <pc:sldMk cId="2019724021" sldId="335"/>
            <ac:inkMk id="5" creationId="{A585FF77-C188-5311-1551-CFDE504B8FDD}"/>
          </ac:inkMkLst>
        </pc:inkChg>
        <pc:inkChg chg="add del">
          <ac:chgData name="Anthony Israel" userId="11d57f2aa88d4529" providerId="LiveId" clId="{FD627F7F-1CAF-47C5-924A-A87BA71636E0}" dt="2023-08-26T00:15:22.162" v="18000" actId="9405"/>
          <ac:inkMkLst>
            <pc:docMk/>
            <pc:sldMk cId="2019724021" sldId="335"/>
            <ac:inkMk id="10" creationId="{A1D0FE38-3E73-3AC3-8A41-F7FDF191FF84}"/>
          </ac:inkMkLst>
        </pc:inkChg>
        <pc:inkChg chg="add del">
          <ac:chgData name="Anthony Israel" userId="11d57f2aa88d4529" providerId="LiveId" clId="{FD627F7F-1CAF-47C5-924A-A87BA71636E0}" dt="2023-08-26T00:15:23.758" v="18002" actId="9405"/>
          <ac:inkMkLst>
            <pc:docMk/>
            <pc:sldMk cId="2019724021" sldId="335"/>
            <ac:inkMk id="11" creationId="{27BC20EE-F6D4-9FA5-9548-C6456A591675}"/>
          </ac:inkMkLst>
        </pc:inkChg>
        <pc:inkChg chg="add del">
          <ac:chgData name="Anthony Israel" userId="11d57f2aa88d4529" providerId="LiveId" clId="{FD627F7F-1CAF-47C5-924A-A87BA71636E0}" dt="2023-08-26T00:15:25.905" v="18004" actId="9405"/>
          <ac:inkMkLst>
            <pc:docMk/>
            <pc:sldMk cId="2019724021" sldId="335"/>
            <ac:inkMk id="12" creationId="{871F2BD9-8CE4-3B79-B5FA-1672580D8A16}"/>
          </ac:inkMkLst>
        </pc:inkChg>
        <pc:inkChg chg="add del">
          <ac:chgData name="Anthony Israel" userId="11d57f2aa88d4529" providerId="LiveId" clId="{FD627F7F-1CAF-47C5-924A-A87BA71636E0}" dt="2023-08-26T00:15:32.004" v="18008" actId="9405"/>
          <ac:inkMkLst>
            <pc:docMk/>
            <pc:sldMk cId="2019724021" sldId="335"/>
            <ac:inkMk id="13" creationId="{1CEE202D-5554-E4C1-CF9B-6C3AF4DC5633}"/>
          </ac:inkMkLst>
        </pc:inkChg>
        <pc:inkChg chg="add del">
          <ac:chgData name="Anthony Israel" userId="11d57f2aa88d4529" providerId="LiveId" clId="{FD627F7F-1CAF-47C5-924A-A87BA71636E0}" dt="2023-08-26T00:15:31.570" v="18007" actId="9405"/>
          <ac:inkMkLst>
            <pc:docMk/>
            <pc:sldMk cId="2019724021" sldId="335"/>
            <ac:inkMk id="14" creationId="{89A3A2B7-7B81-B6B7-8B01-18464BB8DB94}"/>
          </ac:inkMkLst>
        </pc:inkChg>
        <pc:inkChg chg="del">
          <ac:chgData name="Anthony Israel" userId="11d57f2aa88d4529" providerId="LiveId" clId="{FD627F7F-1CAF-47C5-924A-A87BA71636E0}" dt="2023-08-26T00:10:26.765" v="17874" actId="478"/>
          <ac:inkMkLst>
            <pc:docMk/>
            <pc:sldMk cId="2019724021" sldId="335"/>
            <ac:inkMk id="15" creationId="{CE638C88-CD06-9DA3-5CE1-E9C699AF2E37}"/>
          </ac:inkMkLst>
        </pc:inkChg>
        <pc:inkChg chg="del">
          <ac:chgData name="Anthony Israel" userId="11d57f2aa88d4529" providerId="LiveId" clId="{FD627F7F-1CAF-47C5-924A-A87BA71636E0}" dt="2023-08-26T00:10:32.558" v="17877" actId="478"/>
          <ac:inkMkLst>
            <pc:docMk/>
            <pc:sldMk cId="2019724021" sldId="335"/>
            <ac:inkMk id="18" creationId="{847C67FB-9ECD-098E-2154-6DDD2EDCFF74}"/>
          </ac:inkMkLst>
        </pc:inkChg>
        <pc:inkChg chg="del">
          <ac:chgData name="Anthony Israel" userId="11d57f2aa88d4529" providerId="LiveId" clId="{FD627F7F-1CAF-47C5-924A-A87BA71636E0}" dt="2023-08-26T00:10:28.556" v="17876" actId="478"/>
          <ac:inkMkLst>
            <pc:docMk/>
            <pc:sldMk cId="2019724021" sldId="335"/>
            <ac:inkMk id="19" creationId="{8B9A30BD-864A-A796-F81E-F11BD04DBF79}"/>
          </ac:inkMkLst>
        </pc:inkChg>
        <pc:cxnChg chg="add del mod">
          <ac:chgData name="Anthony Israel" userId="11d57f2aa88d4529" providerId="LiveId" clId="{FD627F7F-1CAF-47C5-924A-A87BA71636E0}" dt="2023-08-26T00:15:39.198" v="18010" actId="11529"/>
          <ac:cxnSpMkLst>
            <pc:docMk/>
            <pc:sldMk cId="2019724021" sldId="335"/>
            <ac:cxnSpMk id="17" creationId="{C39B9A22-429E-F32F-6246-F996F02A9D09}"/>
          </ac:cxnSpMkLst>
        </pc:cxnChg>
        <pc:cxnChg chg="add del mod">
          <ac:chgData name="Anthony Israel" userId="11d57f2aa88d4529" providerId="LiveId" clId="{FD627F7F-1CAF-47C5-924A-A87BA71636E0}" dt="2023-08-26T00:15:47.925" v="18014" actId="11529"/>
          <ac:cxnSpMkLst>
            <pc:docMk/>
            <pc:sldMk cId="2019724021" sldId="335"/>
            <ac:cxnSpMk id="23" creationId="{C09F564F-7770-AA01-69CB-7E104F54EBA2}"/>
          </ac:cxnSpMkLst>
        </pc:cxnChg>
        <pc:cxnChg chg="add del">
          <ac:chgData name="Anthony Israel" userId="11d57f2aa88d4529" providerId="LiveId" clId="{FD627F7F-1CAF-47C5-924A-A87BA71636E0}" dt="2023-08-26T00:15:53.476" v="18016" actId="11529"/>
          <ac:cxnSpMkLst>
            <pc:docMk/>
            <pc:sldMk cId="2019724021" sldId="335"/>
            <ac:cxnSpMk id="25" creationId="{D6ED9319-DA28-5684-158F-2EF7A9B31C73}"/>
          </ac:cxnSpMkLst>
        </pc:cxnChg>
        <pc:cxnChg chg="add mod">
          <ac:chgData name="Anthony Israel" userId="11d57f2aa88d4529" providerId="LiveId" clId="{FD627F7F-1CAF-47C5-924A-A87BA71636E0}" dt="2023-08-26T00:16:08.634" v="18019" actId="1582"/>
          <ac:cxnSpMkLst>
            <pc:docMk/>
            <pc:sldMk cId="2019724021" sldId="335"/>
            <ac:cxnSpMk id="27" creationId="{9ACA6FCA-F85C-8866-4840-BA19AF785DED}"/>
          </ac:cxnSpMkLst>
        </pc:cxnChg>
        <pc:cxnChg chg="add mod">
          <ac:chgData name="Anthony Israel" userId="11d57f2aa88d4529" providerId="LiveId" clId="{FD627F7F-1CAF-47C5-924A-A87BA71636E0}" dt="2023-08-26T00:16:34.100" v="18026" actId="14100"/>
          <ac:cxnSpMkLst>
            <pc:docMk/>
            <pc:sldMk cId="2019724021" sldId="335"/>
            <ac:cxnSpMk id="28" creationId="{75F2987B-E19A-6856-4931-DC3167CE192B}"/>
          </ac:cxnSpMkLst>
        </pc:cxnChg>
        <pc:cxnChg chg="add mod">
          <ac:chgData name="Anthony Israel" userId="11d57f2aa88d4529" providerId="LiveId" clId="{FD627F7F-1CAF-47C5-924A-A87BA71636E0}" dt="2023-08-26T00:16:50.934" v="18030" actId="208"/>
          <ac:cxnSpMkLst>
            <pc:docMk/>
            <pc:sldMk cId="2019724021" sldId="335"/>
            <ac:cxnSpMk id="31" creationId="{4EA6B006-A236-D0A6-A99C-573B6D55AAF8}"/>
          </ac:cxnSpMkLst>
        </pc:cxnChg>
      </pc:sldChg>
      <pc:sldChg chg="add del">
        <pc:chgData name="Anthony Israel" userId="11d57f2aa88d4529" providerId="LiveId" clId="{FD627F7F-1CAF-47C5-924A-A87BA71636E0}" dt="2023-08-28T19:51:05.123" v="20491" actId="47"/>
        <pc:sldMkLst>
          <pc:docMk/>
          <pc:sldMk cId="1037531820" sldId="336"/>
        </pc:sldMkLst>
      </pc:sldChg>
      <pc:sldChg chg="addSp delSp modSp add mod">
        <pc:chgData name="Anthony Israel" userId="11d57f2aa88d4529" providerId="LiveId" clId="{FD627F7F-1CAF-47C5-924A-A87BA71636E0}" dt="2023-08-26T00:24:59.956" v="18575" actId="20577"/>
        <pc:sldMkLst>
          <pc:docMk/>
          <pc:sldMk cId="2619259334" sldId="337"/>
        </pc:sldMkLst>
        <pc:spChg chg="mod">
          <ac:chgData name="Anthony Israel" userId="11d57f2aa88d4529" providerId="LiveId" clId="{FD627F7F-1CAF-47C5-924A-A87BA71636E0}" dt="2023-08-26T00:21:39.130" v="18263" actId="20577"/>
          <ac:spMkLst>
            <pc:docMk/>
            <pc:sldMk cId="2619259334" sldId="337"/>
            <ac:spMk id="2" creationId="{29EF0675-C7F8-9C1F-9CD6-299568B0BE4B}"/>
          </ac:spMkLst>
        </pc:spChg>
        <pc:spChg chg="add del mod">
          <ac:chgData name="Anthony Israel" userId="11d57f2aa88d4529" providerId="LiveId" clId="{FD627F7F-1CAF-47C5-924A-A87BA71636E0}" dt="2023-08-26T00:21:51.453" v="18266" actId="22"/>
          <ac:spMkLst>
            <pc:docMk/>
            <pc:sldMk cId="2619259334" sldId="337"/>
            <ac:spMk id="4" creationId="{8A4C06C5-94A2-81C0-38AC-0D299E571C27}"/>
          </ac:spMkLst>
        </pc:spChg>
        <pc:spChg chg="add mod">
          <ac:chgData name="Anthony Israel" userId="11d57f2aa88d4529" providerId="LiveId" clId="{FD627F7F-1CAF-47C5-924A-A87BA71636E0}" dt="2023-08-26T00:24:14.094" v="18522" actId="13822"/>
          <ac:spMkLst>
            <pc:docMk/>
            <pc:sldMk cId="2619259334" sldId="337"/>
            <ac:spMk id="11" creationId="{2903FD34-69AA-2D9F-163E-D8E5E58DC75F}"/>
          </ac:spMkLst>
        </pc:spChg>
        <pc:spChg chg="mod">
          <ac:chgData name="Anthony Israel" userId="11d57f2aa88d4529" providerId="LiveId" clId="{FD627F7F-1CAF-47C5-924A-A87BA71636E0}" dt="2023-08-26T00:24:59.956" v="18575" actId="20577"/>
          <ac:spMkLst>
            <pc:docMk/>
            <pc:sldMk cId="2619259334" sldId="337"/>
            <ac:spMk id="22" creationId="{26AFAEFA-79A5-CA6D-7915-ED9412FFAE29}"/>
          </ac:spMkLst>
        </pc:spChg>
        <pc:picChg chg="del">
          <ac:chgData name="Anthony Israel" userId="11d57f2aa88d4529" providerId="LiveId" clId="{FD627F7F-1CAF-47C5-924A-A87BA71636E0}" dt="2023-08-26T00:21:50.238" v="18264" actId="478"/>
          <ac:picMkLst>
            <pc:docMk/>
            <pc:sldMk cId="2619259334" sldId="337"/>
            <ac:picMk id="6" creationId="{1EE6280A-F759-611F-D2AD-55CD7B091570}"/>
          </ac:picMkLst>
        </pc:picChg>
        <pc:picChg chg="add mod ord">
          <ac:chgData name="Anthony Israel" userId="11d57f2aa88d4529" providerId="LiveId" clId="{FD627F7F-1CAF-47C5-924A-A87BA71636E0}" dt="2023-08-26T00:23:28.611" v="18499" actId="1076"/>
          <ac:picMkLst>
            <pc:docMk/>
            <pc:sldMk cId="2619259334" sldId="337"/>
            <ac:picMk id="7" creationId="{A0FD427F-4F51-6C7C-399A-D741E522FC49}"/>
          </ac:picMkLst>
        </pc:picChg>
        <pc:picChg chg="add mod">
          <ac:chgData name="Anthony Israel" userId="11d57f2aa88d4529" providerId="LiveId" clId="{FD627F7F-1CAF-47C5-924A-A87BA71636E0}" dt="2023-08-26T00:24:29.897" v="18545" actId="1037"/>
          <ac:picMkLst>
            <pc:docMk/>
            <pc:sldMk cId="2619259334" sldId="337"/>
            <ac:picMk id="10" creationId="{C0C108E6-CE8C-B0A4-78C0-17BBC9156ACF}"/>
          </ac:picMkLst>
        </pc:picChg>
      </pc:sldChg>
      <pc:sldChg chg="addSp delSp modSp add mod modAnim">
        <pc:chgData name="Anthony Israel" userId="11d57f2aa88d4529" providerId="LiveId" clId="{FD627F7F-1CAF-47C5-924A-A87BA71636E0}" dt="2023-08-28T19:53:46.900" v="20510"/>
        <pc:sldMkLst>
          <pc:docMk/>
          <pc:sldMk cId="925380290" sldId="338"/>
        </pc:sldMkLst>
        <pc:spChg chg="mod">
          <ac:chgData name="Anthony Israel" userId="11d57f2aa88d4529" providerId="LiveId" clId="{FD627F7F-1CAF-47C5-924A-A87BA71636E0}" dt="2023-08-26T00:36:03.906" v="18953" actId="20577"/>
          <ac:spMkLst>
            <pc:docMk/>
            <pc:sldMk cId="925380290" sldId="338"/>
            <ac:spMk id="2" creationId="{29EF0675-C7F8-9C1F-9CD6-299568B0BE4B}"/>
          </ac:spMkLst>
        </pc:spChg>
        <pc:spChg chg="add del mod">
          <ac:chgData name="Anthony Israel" userId="11d57f2aa88d4529" providerId="LiveId" clId="{FD627F7F-1CAF-47C5-924A-A87BA71636E0}" dt="2023-08-26T00:26:04.474" v="18580" actId="22"/>
          <ac:spMkLst>
            <pc:docMk/>
            <pc:sldMk cId="925380290" sldId="338"/>
            <ac:spMk id="4" creationId="{77606803-F924-93AE-85D7-231E146CE965}"/>
          </ac:spMkLst>
        </pc:spChg>
        <pc:spChg chg="del">
          <ac:chgData name="Anthony Israel" userId="11d57f2aa88d4529" providerId="LiveId" clId="{FD627F7F-1CAF-47C5-924A-A87BA71636E0}" dt="2023-08-26T00:26:01.501" v="18579" actId="478"/>
          <ac:spMkLst>
            <pc:docMk/>
            <pc:sldMk cId="925380290" sldId="338"/>
            <ac:spMk id="11" creationId="{2903FD34-69AA-2D9F-163E-D8E5E58DC75F}"/>
          </ac:spMkLst>
        </pc:spChg>
        <pc:spChg chg="add del mod">
          <ac:chgData name="Anthony Israel" userId="11d57f2aa88d4529" providerId="LiveId" clId="{FD627F7F-1CAF-47C5-924A-A87BA71636E0}" dt="2023-08-26T00:28:00.232" v="18611" actId="22"/>
          <ac:spMkLst>
            <pc:docMk/>
            <pc:sldMk cId="925380290" sldId="338"/>
            <ac:spMk id="16" creationId="{261F5C24-0676-17BE-A129-B1ADB43C5616}"/>
          </ac:spMkLst>
        </pc:spChg>
        <pc:spChg chg="add del mod">
          <ac:chgData name="Anthony Israel" userId="11d57f2aa88d4529" providerId="LiveId" clId="{FD627F7F-1CAF-47C5-924A-A87BA71636E0}" dt="2023-08-26T00:34:30.672" v="18935" actId="22"/>
          <ac:spMkLst>
            <pc:docMk/>
            <pc:sldMk cId="925380290" sldId="338"/>
            <ac:spMk id="20" creationId="{6E063B0C-47CB-A8CC-B9E1-9ED52A49954D}"/>
          </ac:spMkLst>
        </pc:spChg>
        <pc:spChg chg="mod">
          <ac:chgData name="Anthony Israel" userId="11d57f2aa88d4529" providerId="LiveId" clId="{FD627F7F-1CAF-47C5-924A-A87BA71636E0}" dt="2023-08-26T00:37:31.427" v="19030" actId="20577"/>
          <ac:spMkLst>
            <pc:docMk/>
            <pc:sldMk cId="925380290" sldId="338"/>
            <ac:spMk id="22" creationId="{26AFAEFA-79A5-CA6D-7915-ED9412FFAE29}"/>
          </ac:spMkLst>
        </pc:spChg>
        <pc:picChg chg="add del mod ord">
          <ac:chgData name="Anthony Israel" userId="11d57f2aa88d4529" providerId="LiveId" clId="{FD627F7F-1CAF-47C5-924A-A87BA71636E0}" dt="2023-08-26T00:27:58.615" v="18609" actId="478"/>
          <ac:picMkLst>
            <pc:docMk/>
            <pc:sldMk cId="925380290" sldId="338"/>
            <ac:picMk id="6" creationId="{251D559D-29C1-4785-9D0A-1DC5C48E8326}"/>
          </ac:picMkLst>
        </pc:picChg>
        <pc:picChg chg="del">
          <ac:chgData name="Anthony Israel" userId="11d57f2aa88d4529" providerId="LiveId" clId="{FD627F7F-1CAF-47C5-924A-A87BA71636E0}" dt="2023-08-26T00:25:53.923" v="18578" actId="478"/>
          <ac:picMkLst>
            <pc:docMk/>
            <pc:sldMk cId="925380290" sldId="338"/>
            <ac:picMk id="7" creationId="{A0FD427F-4F51-6C7C-399A-D741E522FC49}"/>
          </ac:picMkLst>
        </pc:picChg>
        <pc:picChg chg="del">
          <ac:chgData name="Anthony Israel" userId="11d57f2aa88d4529" providerId="LiveId" clId="{FD627F7F-1CAF-47C5-924A-A87BA71636E0}" dt="2023-08-26T00:25:53.423" v="18577" actId="478"/>
          <ac:picMkLst>
            <pc:docMk/>
            <pc:sldMk cId="925380290" sldId="338"/>
            <ac:picMk id="10" creationId="{C0C108E6-CE8C-B0A4-78C0-17BBC9156ACF}"/>
          </ac:picMkLst>
        </pc:picChg>
        <pc:picChg chg="add del mod ord">
          <ac:chgData name="Anthony Israel" userId="11d57f2aa88d4529" providerId="LiveId" clId="{FD627F7F-1CAF-47C5-924A-A87BA71636E0}" dt="2023-08-26T00:34:23.977" v="18929" actId="478"/>
          <ac:picMkLst>
            <pc:docMk/>
            <pc:sldMk cId="925380290" sldId="338"/>
            <ac:picMk id="18" creationId="{0E37C74C-5DC4-3B8A-645E-982B66422756}"/>
          </ac:picMkLst>
        </pc:picChg>
        <pc:picChg chg="add mod ord">
          <ac:chgData name="Anthony Israel" userId="11d57f2aa88d4529" providerId="LiveId" clId="{FD627F7F-1CAF-47C5-924A-A87BA71636E0}" dt="2023-08-26T00:34:30.672" v="18935" actId="22"/>
          <ac:picMkLst>
            <pc:docMk/>
            <pc:sldMk cId="925380290" sldId="338"/>
            <ac:picMk id="23" creationId="{2230003B-AA54-012D-13C4-F4F6E7B7A8DA}"/>
          </ac:picMkLst>
        </pc:picChg>
        <pc:cxnChg chg="del">
          <ac:chgData name="Anthony Israel" userId="11d57f2aa88d4529" providerId="LiveId" clId="{FD627F7F-1CAF-47C5-924A-A87BA71636E0}" dt="2023-08-26T00:26:01.501" v="18579" actId="478"/>
          <ac:cxnSpMkLst>
            <pc:docMk/>
            <pc:sldMk cId="925380290" sldId="338"/>
            <ac:cxnSpMk id="8" creationId="{98FF5F2E-B694-5A8E-78E3-D7D1AAEA6FAB}"/>
          </ac:cxnSpMkLst>
        </pc:cxnChg>
        <pc:cxnChg chg="add del mod">
          <ac:chgData name="Anthony Israel" userId="11d57f2aa88d4529" providerId="LiveId" clId="{FD627F7F-1CAF-47C5-924A-A87BA71636E0}" dt="2023-08-26T00:34:28.744" v="18932" actId="478"/>
          <ac:cxnSpMkLst>
            <pc:docMk/>
            <pc:sldMk cId="925380290" sldId="338"/>
            <ac:cxnSpMk id="9" creationId="{5F5F5184-4FE7-0551-714A-AB36B30751AE}"/>
          </ac:cxnSpMkLst>
        </pc:cxnChg>
        <pc:cxnChg chg="add del mod">
          <ac:chgData name="Anthony Israel" userId="11d57f2aa88d4529" providerId="LiveId" clId="{FD627F7F-1CAF-47C5-924A-A87BA71636E0}" dt="2023-08-26T00:34:28.744" v="18932" actId="478"/>
          <ac:cxnSpMkLst>
            <pc:docMk/>
            <pc:sldMk cId="925380290" sldId="338"/>
            <ac:cxnSpMk id="12" creationId="{27069B9A-EC3E-A768-D3A1-043FFFC18BAA}"/>
          </ac:cxnSpMkLst>
        </pc:cxnChg>
        <pc:cxnChg chg="add del mod">
          <ac:chgData name="Anthony Israel" userId="11d57f2aa88d4529" providerId="LiveId" clId="{FD627F7F-1CAF-47C5-924A-A87BA71636E0}" dt="2023-08-26T00:34:28.744" v="18932" actId="478"/>
          <ac:cxnSpMkLst>
            <pc:docMk/>
            <pc:sldMk cId="925380290" sldId="338"/>
            <ac:cxnSpMk id="13" creationId="{E03617B2-952D-3324-AF9E-7B52614131B4}"/>
          </ac:cxnSpMkLst>
        </pc:cxnChg>
        <pc:cxnChg chg="add del mod">
          <ac:chgData name="Anthony Israel" userId="11d57f2aa88d4529" providerId="LiveId" clId="{FD627F7F-1CAF-47C5-924A-A87BA71636E0}" dt="2023-08-26T00:34:28.744" v="18932" actId="478"/>
          <ac:cxnSpMkLst>
            <pc:docMk/>
            <pc:sldMk cId="925380290" sldId="338"/>
            <ac:cxnSpMk id="14" creationId="{4316B8CE-02AB-3A81-698B-56079D187AE9}"/>
          </ac:cxnSpMkLst>
        </pc:cxnChg>
        <pc:cxnChg chg="add mod">
          <ac:chgData name="Anthony Israel" userId="11d57f2aa88d4529" providerId="LiveId" clId="{FD627F7F-1CAF-47C5-924A-A87BA71636E0}" dt="2023-08-26T00:35:58.935" v="18951" actId="1076"/>
          <ac:cxnSpMkLst>
            <pc:docMk/>
            <pc:sldMk cId="925380290" sldId="338"/>
            <ac:cxnSpMk id="24" creationId="{17737BF3-22CC-4C17-8E25-C747FD81860B}"/>
          </ac:cxnSpMkLst>
        </pc:cxnChg>
        <pc:cxnChg chg="add del mod">
          <ac:chgData name="Anthony Israel" userId="11d57f2aa88d4529" providerId="LiveId" clId="{FD627F7F-1CAF-47C5-924A-A87BA71636E0}" dt="2023-08-26T00:35:50.908" v="18948"/>
          <ac:cxnSpMkLst>
            <pc:docMk/>
            <pc:sldMk cId="925380290" sldId="338"/>
            <ac:cxnSpMk id="25" creationId="{0022BF25-8B5B-DD3B-47F0-183B80D46D7C}"/>
          </ac:cxnSpMkLst>
        </pc:cxnChg>
        <pc:cxnChg chg="add mod">
          <ac:chgData name="Anthony Israel" userId="11d57f2aa88d4529" providerId="LiveId" clId="{FD627F7F-1CAF-47C5-924A-A87BA71636E0}" dt="2023-08-26T00:35:56.168" v="18950" actId="1076"/>
          <ac:cxnSpMkLst>
            <pc:docMk/>
            <pc:sldMk cId="925380290" sldId="338"/>
            <ac:cxnSpMk id="26" creationId="{F1C94EA8-096B-AEEE-6B9E-EC9340588D60}"/>
          </ac:cxnSpMkLst>
        </pc:cxnChg>
      </pc:sldChg>
      <pc:sldChg chg="addSp delSp modSp add mod modAnim">
        <pc:chgData name="Anthony Israel" userId="11d57f2aa88d4529" providerId="LiveId" clId="{FD627F7F-1CAF-47C5-924A-A87BA71636E0}" dt="2023-08-28T19:53:03.266" v="20508"/>
        <pc:sldMkLst>
          <pc:docMk/>
          <pc:sldMk cId="2751592410" sldId="339"/>
        </pc:sldMkLst>
        <pc:spChg chg="mod">
          <ac:chgData name="Anthony Israel" userId="11d57f2aa88d4529" providerId="LiveId" clId="{FD627F7F-1CAF-47C5-924A-A87BA71636E0}" dt="2023-08-26T00:30:01.516" v="18688" actId="20577"/>
          <ac:spMkLst>
            <pc:docMk/>
            <pc:sldMk cId="2751592410" sldId="339"/>
            <ac:spMk id="2" creationId="{29EF0675-C7F8-9C1F-9CD6-299568B0BE4B}"/>
          </ac:spMkLst>
        </pc:spChg>
        <pc:spChg chg="add del mod">
          <ac:chgData name="Anthony Israel" userId="11d57f2aa88d4529" providerId="LiveId" clId="{FD627F7F-1CAF-47C5-924A-A87BA71636E0}" dt="2023-08-26T00:30:58.690" v="18691" actId="22"/>
          <ac:spMkLst>
            <pc:docMk/>
            <pc:sldMk cId="2751592410" sldId="339"/>
            <ac:spMk id="4" creationId="{2F533F3A-1DA7-E499-41DB-000C3DCF9ABC}"/>
          </ac:spMkLst>
        </pc:spChg>
        <pc:spChg chg="add mod">
          <ac:chgData name="Anthony Israel" userId="11d57f2aa88d4529" providerId="LiveId" clId="{FD627F7F-1CAF-47C5-924A-A87BA71636E0}" dt="2023-08-28T19:52:08.188" v="20496" actId="208"/>
          <ac:spMkLst>
            <pc:docMk/>
            <pc:sldMk cId="2751592410" sldId="339"/>
            <ac:spMk id="10" creationId="{FB6E83E8-40E1-5A8F-B992-2069416005F5}"/>
          </ac:spMkLst>
        </pc:spChg>
        <pc:spChg chg="add mod">
          <ac:chgData name="Anthony Israel" userId="11d57f2aa88d4529" providerId="LiveId" clId="{FD627F7F-1CAF-47C5-924A-A87BA71636E0}" dt="2023-08-28T19:52:39.146" v="20505" actId="14100"/>
          <ac:spMkLst>
            <pc:docMk/>
            <pc:sldMk cId="2751592410" sldId="339"/>
            <ac:spMk id="11" creationId="{726EB5F9-D92F-ECED-116B-11558D09B17A}"/>
          </ac:spMkLst>
        </pc:spChg>
        <pc:spChg chg="add mod">
          <ac:chgData name="Anthony Israel" userId="11d57f2aa88d4529" providerId="LiveId" clId="{FD627F7F-1CAF-47C5-924A-A87BA71636E0}" dt="2023-08-28T19:52:35.757" v="20504" actId="14100"/>
          <ac:spMkLst>
            <pc:docMk/>
            <pc:sldMk cId="2751592410" sldId="339"/>
            <ac:spMk id="12" creationId="{2447300D-E3D7-A3E0-D61C-17EDE0ED7CCC}"/>
          </ac:spMkLst>
        </pc:spChg>
        <pc:spChg chg="mod">
          <ac:chgData name="Anthony Israel" userId="11d57f2aa88d4529" providerId="LiveId" clId="{FD627F7F-1CAF-47C5-924A-A87BA71636E0}" dt="2023-08-28T19:51:40.964" v="20492" actId="20577"/>
          <ac:spMkLst>
            <pc:docMk/>
            <pc:sldMk cId="2751592410" sldId="339"/>
            <ac:spMk id="22" creationId="{26AFAEFA-79A5-CA6D-7915-ED9412FFAE29}"/>
          </ac:spMkLst>
        </pc:spChg>
        <pc:picChg chg="del">
          <ac:chgData name="Anthony Israel" userId="11d57f2aa88d4529" providerId="LiveId" clId="{FD627F7F-1CAF-47C5-924A-A87BA71636E0}" dt="2023-08-26T00:30:57.185" v="18689" actId="478"/>
          <ac:picMkLst>
            <pc:docMk/>
            <pc:sldMk cId="2751592410" sldId="339"/>
            <ac:picMk id="6" creationId="{3BF06FB8-B323-8D63-7035-99CBD80C2D08}"/>
          </ac:picMkLst>
        </pc:picChg>
        <pc:picChg chg="add mod ord">
          <ac:chgData name="Anthony Israel" userId="11d57f2aa88d4529" providerId="LiveId" clId="{FD627F7F-1CAF-47C5-924A-A87BA71636E0}" dt="2023-08-28T19:52:16.371" v="20499" actId="1076"/>
          <ac:picMkLst>
            <pc:docMk/>
            <pc:sldMk cId="2751592410" sldId="339"/>
            <ac:picMk id="9" creationId="{211EB883-A858-07EE-047F-6342C44BC5A0}"/>
          </ac:picMkLst>
        </pc:picChg>
      </pc:sldChg>
      <pc:sldChg chg="addSp delSp modSp new mod modClrScheme modAnim chgLayout">
        <pc:chgData name="Anthony Israel" userId="11d57f2aa88d4529" providerId="LiveId" clId="{FD627F7F-1CAF-47C5-924A-A87BA71636E0}" dt="2023-08-28T20:02:24.072" v="20948" actId="27636"/>
        <pc:sldMkLst>
          <pc:docMk/>
          <pc:sldMk cId="2635789534" sldId="340"/>
        </pc:sldMkLst>
        <pc:spChg chg="del mod ord">
          <ac:chgData name="Anthony Israel" userId="11d57f2aa88d4529" providerId="LiveId" clId="{FD627F7F-1CAF-47C5-924A-A87BA71636E0}" dt="2023-08-26T00:44:51.228" v="19032" actId="700"/>
          <ac:spMkLst>
            <pc:docMk/>
            <pc:sldMk cId="2635789534" sldId="340"/>
            <ac:spMk id="2" creationId="{2C2D0BA0-483A-4E5A-4822-B83C8B31264F}"/>
          </ac:spMkLst>
        </pc:spChg>
        <pc:spChg chg="del mod ord">
          <ac:chgData name="Anthony Israel" userId="11d57f2aa88d4529" providerId="LiveId" clId="{FD627F7F-1CAF-47C5-924A-A87BA71636E0}" dt="2023-08-26T00:44:51.228" v="19032" actId="700"/>
          <ac:spMkLst>
            <pc:docMk/>
            <pc:sldMk cId="2635789534" sldId="340"/>
            <ac:spMk id="3" creationId="{1DFE30C2-0335-890C-4F21-906AAF37FA51}"/>
          </ac:spMkLst>
        </pc:spChg>
        <pc:spChg chg="add mod ord">
          <ac:chgData name="Anthony Israel" userId="11d57f2aa88d4529" providerId="LiveId" clId="{FD627F7F-1CAF-47C5-924A-A87BA71636E0}" dt="2023-08-26T00:46:48.665" v="19099" actId="20577"/>
          <ac:spMkLst>
            <pc:docMk/>
            <pc:sldMk cId="2635789534" sldId="340"/>
            <ac:spMk id="4" creationId="{9BFA77DD-3462-32C3-B5D9-63AA5387E785}"/>
          </ac:spMkLst>
        </pc:spChg>
        <pc:spChg chg="add del mod ord">
          <ac:chgData name="Anthony Israel" userId="11d57f2aa88d4529" providerId="LiveId" clId="{FD627F7F-1CAF-47C5-924A-A87BA71636E0}" dt="2023-08-26T00:44:52.704" v="19034" actId="22"/>
          <ac:spMkLst>
            <pc:docMk/>
            <pc:sldMk cId="2635789534" sldId="340"/>
            <ac:spMk id="5" creationId="{98303B2B-5CC5-3EDE-43FF-F2AFACFC7424}"/>
          </ac:spMkLst>
        </pc:spChg>
        <pc:spChg chg="add mod ord">
          <ac:chgData name="Anthony Israel" userId="11d57f2aa88d4529" providerId="LiveId" clId="{FD627F7F-1CAF-47C5-924A-A87BA71636E0}" dt="2023-08-28T20:02:24.072" v="20948" actId="27636"/>
          <ac:spMkLst>
            <pc:docMk/>
            <pc:sldMk cId="2635789534" sldId="340"/>
            <ac:spMk id="6" creationId="{1643CE89-790A-9211-77BA-A5313C60EED0}"/>
          </ac:spMkLst>
        </pc:spChg>
        <pc:spChg chg="add del mod">
          <ac:chgData name="Anthony Israel" userId="11d57f2aa88d4529" providerId="LiveId" clId="{FD627F7F-1CAF-47C5-924A-A87BA71636E0}" dt="2023-08-26T00:47:22.384" v="19110" actId="22"/>
          <ac:spMkLst>
            <pc:docMk/>
            <pc:sldMk cId="2635789534" sldId="340"/>
            <ac:spMk id="10" creationId="{7BC18A94-54B4-7473-708B-D57D25A49437}"/>
          </ac:spMkLst>
        </pc:spChg>
        <pc:spChg chg="add del mod">
          <ac:chgData name="Anthony Israel" userId="11d57f2aa88d4529" providerId="LiveId" clId="{FD627F7F-1CAF-47C5-924A-A87BA71636E0}" dt="2023-08-26T00:49:20.452" v="19250" actId="22"/>
          <ac:spMkLst>
            <pc:docMk/>
            <pc:sldMk cId="2635789534" sldId="340"/>
            <ac:spMk id="14" creationId="{23FFF182-C5BD-F45B-9983-9D0E4A3AC31D}"/>
          </ac:spMkLst>
        </pc:spChg>
        <pc:spChg chg="add mod">
          <ac:chgData name="Anthony Israel" userId="11d57f2aa88d4529" providerId="LiveId" clId="{FD627F7F-1CAF-47C5-924A-A87BA71636E0}" dt="2023-08-28T19:56:13.277" v="20523" actId="1076"/>
          <ac:spMkLst>
            <pc:docMk/>
            <pc:sldMk cId="2635789534" sldId="340"/>
            <ac:spMk id="21" creationId="{2AB1DC78-0624-A9FB-6F7E-26F78AEAC3E7}"/>
          </ac:spMkLst>
        </pc:spChg>
        <pc:spChg chg="add mod">
          <ac:chgData name="Anthony Israel" userId="11d57f2aa88d4529" providerId="LiveId" clId="{FD627F7F-1CAF-47C5-924A-A87BA71636E0}" dt="2023-08-28T19:57:14.964" v="20565" actId="207"/>
          <ac:spMkLst>
            <pc:docMk/>
            <pc:sldMk cId="2635789534" sldId="340"/>
            <ac:spMk id="22" creationId="{7086D4CA-46C7-5063-BAB5-5026706BE7AB}"/>
          </ac:spMkLst>
        </pc:spChg>
        <pc:spChg chg="add del">
          <ac:chgData name="Anthony Israel" userId="11d57f2aa88d4529" providerId="LiveId" clId="{FD627F7F-1CAF-47C5-924A-A87BA71636E0}" dt="2023-08-28T19:58:02.951" v="20569" actId="11529"/>
          <ac:spMkLst>
            <pc:docMk/>
            <pc:sldMk cId="2635789534" sldId="340"/>
            <ac:spMk id="23" creationId="{2EC8340F-2B06-0955-6914-ECD3FC149869}"/>
          </ac:spMkLst>
        </pc:spChg>
        <pc:spChg chg="add mod">
          <ac:chgData name="Anthony Israel" userId="11d57f2aa88d4529" providerId="LiveId" clId="{FD627F7F-1CAF-47C5-924A-A87BA71636E0}" dt="2023-08-28T19:58:22.487" v="20571" actId="1076"/>
          <ac:spMkLst>
            <pc:docMk/>
            <pc:sldMk cId="2635789534" sldId="340"/>
            <ac:spMk id="24" creationId="{2E3A5E87-5657-5EAF-FCCA-087A651433A0}"/>
          </ac:spMkLst>
        </pc:spChg>
        <pc:spChg chg="add mod">
          <ac:chgData name="Anthony Israel" userId="11d57f2aa88d4529" providerId="LiveId" clId="{FD627F7F-1CAF-47C5-924A-A87BA71636E0}" dt="2023-08-28T19:58:41.498" v="20576" actId="1076"/>
          <ac:spMkLst>
            <pc:docMk/>
            <pc:sldMk cId="2635789534" sldId="340"/>
            <ac:spMk id="25" creationId="{28F28451-F086-5A02-C9CE-D9FFD01092D8}"/>
          </ac:spMkLst>
        </pc:spChg>
        <pc:spChg chg="add del">
          <ac:chgData name="Anthony Israel" userId="11d57f2aa88d4529" providerId="LiveId" clId="{FD627F7F-1CAF-47C5-924A-A87BA71636E0}" dt="2023-08-28T19:59:48.828" v="20582" actId="11529"/>
          <ac:spMkLst>
            <pc:docMk/>
            <pc:sldMk cId="2635789534" sldId="340"/>
            <ac:spMk id="26" creationId="{215E3A01-D2F8-8B86-DC3A-40C8317BD35B}"/>
          </ac:spMkLst>
        </pc:spChg>
        <pc:picChg chg="add del mod ord">
          <ac:chgData name="Anthony Israel" userId="11d57f2aa88d4529" providerId="LiveId" clId="{FD627F7F-1CAF-47C5-924A-A87BA71636E0}" dt="2023-08-26T00:47:21.134" v="19108" actId="478"/>
          <ac:picMkLst>
            <pc:docMk/>
            <pc:sldMk cId="2635789534" sldId="340"/>
            <ac:picMk id="8" creationId="{7BF96091-6340-6FD5-E51B-F891FF5FBF43}"/>
          </ac:picMkLst>
        </pc:picChg>
        <pc:picChg chg="add del mod ord">
          <ac:chgData name="Anthony Israel" userId="11d57f2aa88d4529" providerId="LiveId" clId="{FD627F7F-1CAF-47C5-924A-A87BA71636E0}" dt="2023-08-26T00:49:19.121" v="19248" actId="478"/>
          <ac:picMkLst>
            <pc:docMk/>
            <pc:sldMk cId="2635789534" sldId="340"/>
            <ac:picMk id="12" creationId="{D0CA7BCD-3981-B311-B384-B853F53E28D1}"/>
          </ac:picMkLst>
        </pc:picChg>
        <pc:picChg chg="add mod ord">
          <ac:chgData name="Anthony Israel" userId="11d57f2aa88d4529" providerId="LiveId" clId="{FD627F7F-1CAF-47C5-924A-A87BA71636E0}" dt="2023-08-28T19:58:32.602" v="20574" actId="1076"/>
          <ac:picMkLst>
            <pc:docMk/>
            <pc:sldMk cId="2635789534" sldId="340"/>
            <ac:picMk id="16" creationId="{6D335872-1A57-9E73-B130-0C411C0E71EC}"/>
          </ac:picMkLst>
        </pc:picChg>
        <pc:cxnChg chg="add mod">
          <ac:chgData name="Anthony Israel" userId="11d57f2aa88d4529" providerId="LiveId" clId="{FD627F7F-1CAF-47C5-924A-A87BA71636E0}" dt="2023-08-28T19:55:47.859" v="20519" actId="208"/>
          <ac:cxnSpMkLst>
            <pc:docMk/>
            <pc:sldMk cId="2635789534" sldId="340"/>
            <ac:cxnSpMk id="18" creationId="{372995B2-911B-8D2D-00AF-45C6A1CA10B2}"/>
          </ac:cxnSpMkLst>
        </pc:cxnChg>
        <pc:cxnChg chg="add mod">
          <ac:chgData name="Anthony Israel" userId="11d57f2aa88d4529" providerId="LiveId" clId="{FD627F7F-1CAF-47C5-924A-A87BA71636E0}" dt="2023-08-28T19:55:54.169" v="20520" actId="208"/>
          <ac:cxnSpMkLst>
            <pc:docMk/>
            <pc:sldMk cId="2635789534" sldId="340"/>
            <ac:cxnSpMk id="19" creationId="{1DB6B8D3-6A6E-49EE-D991-4E425F677188}"/>
          </ac:cxnSpMkLst>
        </pc:cxnChg>
      </pc:sldChg>
      <pc:sldChg chg="modSp add mod">
        <pc:chgData name="Anthony Israel" userId="11d57f2aa88d4529" providerId="LiveId" clId="{FD627F7F-1CAF-47C5-924A-A87BA71636E0}" dt="2023-08-28T20:09:32.584" v="21059" actId="20577"/>
        <pc:sldMkLst>
          <pc:docMk/>
          <pc:sldMk cId="1704182105" sldId="341"/>
        </pc:sldMkLst>
        <pc:spChg chg="mod">
          <ac:chgData name="Anthony Israel" userId="11d57f2aa88d4529" providerId="LiveId" clId="{FD627F7F-1CAF-47C5-924A-A87BA71636E0}" dt="2023-08-28T20:09:32.584" v="21059" actId="20577"/>
          <ac:spMkLst>
            <pc:docMk/>
            <pc:sldMk cId="1704182105" sldId="341"/>
            <ac:spMk id="2" creationId="{B2C0BCA5-5A7C-8C44-C6F0-CB04E1F39263}"/>
          </ac:spMkLst>
        </pc:spChg>
      </pc:sldChg>
      <pc:sldChg chg="addSp delSp modSp add mod modAnim">
        <pc:chgData name="Anthony Israel" userId="11d57f2aa88d4529" providerId="LiveId" clId="{FD627F7F-1CAF-47C5-924A-A87BA71636E0}" dt="2023-08-28T20:19:56.452" v="21215" actId="1037"/>
        <pc:sldMkLst>
          <pc:docMk/>
          <pc:sldMk cId="1089557239" sldId="342"/>
        </pc:sldMkLst>
        <pc:spChg chg="mod">
          <ac:chgData name="Anthony Israel" userId="11d57f2aa88d4529" providerId="LiveId" clId="{FD627F7F-1CAF-47C5-924A-A87BA71636E0}" dt="2023-08-28T20:18:56.827" v="21196"/>
          <ac:spMkLst>
            <pc:docMk/>
            <pc:sldMk cId="1089557239" sldId="342"/>
            <ac:spMk id="2" creationId="{509A5F0D-202C-C6DE-4CD6-9EA1BA3F4178}"/>
          </ac:spMkLst>
        </pc:spChg>
        <pc:spChg chg="del">
          <ac:chgData name="Anthony Israel" userId="11d57f2aa88d4529" providerId="LiveId" clId="{FD627F7F-1CAF-47C5-924A-A87BA71636E0}" dt="2023-08-28T20:19:03.489" v="21197" actId="478"/>
          <ac:spMkLst>
            <pc:docMk/>
            <pc:sldMk cId="1089557239" sldId="342"/>
            <ac:spMk id="5" creationId="{45FC1304-2D2B-2C48-0E5B-3F93903412C5}"/>
          </ac:spMkLst>
        </pc:spChg>
        <pc:spChg chg="add del mod">
          <ac:chgData name="Anthony Israel" userId="11d57f2aa88d4529" providerId="LiveId" clId="{FD627F7F-1CAF-47C5-924A-A87BA71636E0}" dt="2023-08-28T20:19:21.489" v="21200" actId="478"/>
          <ac:spMkLst>
            <pc:docMk/>
            <pc:sldMk cId="1089557239" sldId="342"/>
            <ac:spMk id="7" creationId="{7EB4ACA0-D3C7-612F-6236-92D80218F82A}"/>
          </ac:spMkLst>
        </pc:spChg>
        <pc:spChg chg="mod">
          <ac:chgData name="Anthony Israel" userId="11d57f2aa88d4529" providerId="LiveId" clId="{FD627F7F-1CAF-47C5-924A-A87BA71636E0}" dt="2023-08-28T20:19:40.380" v="21208" actId="1038"/>
          <ac:spMkLst>
            <pc:docMk/>
            <pc:sldMk cId="1089557239" sldId="342"/>
            <ac:spMk id="14" creationId="{343CA12D-315D-4FB8-3F88-D28A67054FFD}"/>
          </ac:spMkLst>
        </pc:spChg>
        <pc:spChg chg="mod">
          <ac:chgData name="Anthony Israel" userId="11d57f2aa88d4529" providerId="LiveId" clId="{FD627F7F-1CAF-47C5-924A-A87BA71636E0}" dt="2023-08-28T20:19:56.452" v="21215" actId="1037"/>
          <ac:spMkLst>
            <pc:docMk/>
            <pc:sldMk cId="1089557239" sldId="342"/>
            <ac:spMk id="15" creationId="{AC9CD151-4B04-2151-60AF-CDF6B47B4F9C}"/>
          </ac:spMkLst>
        </pc:spChg>
        <pc:picChg chg="add mod ord">
          <ac:chgData name="Anthony Israel" userId="11d57f2aa88d4529" providerId="LiveId" clId="{FD627F7F-1CAF-47C5-924A-A87BA71636E0}" dt="2023-08-28T20:19:52.036" v="21211" actId="1076"/>
          <ac:picMkLst>
            <pc:docMk/>
            <pc:sldMk cId="1089557239" sldId="342"/>
            <ac:picMk id="4" creationId="{DDEB48A3-1D59-597C-32C3-4C1011D8312D}"/>
          </ac:picMkLst>
        </pc:picChg>
        <pc:picChg chg="mod">
          <ac:chgData name="Anthony Israel" userId="11d57f2aa88d4529" providerId="LiveId" clId="{FD627F7F-1CAF-47C5-924A-A87BA71636E0}" dt="2023-08-28T20:19:26.376" v="21201" actId="1076"/>
          <ac:picMkLst>
            <pc:docMk/>
            <pc:sldMk cId="1089557239" sldId="342"/>
            <ac:picMk id="8" creationId="{E2EFA073-CFB7-8646-A052-E73584F6A746}"/>
          </ac:picMkLst>
        </pc:picChg>
        <pc:picChg chg="del">
          <ac:chgData name="Anthony Israel" userId="11d57f2aa88d4529" providerId="LiveId" clId="{FD627F7F-1CAF-47C5-924A-A87BA71636E0}" dt="2023-08-28T20:17:27.972" v="21151" actId="478"/>
          <ac:picMkLst>
            <pc:docMk/>
            <pc:sldMk cId="1089557239" sldId="342"/>
            <ac:picMk id="11" creationId="{41F93B72-7F59-9E36-E911-D852929806FF}"/>
          </ac:picMkLst>
        </pc:picChg>
        <pc:cxnChg chg="mod">
          <ac:chgData name="Anthony Israel" userId="11d57f2aa88d4529" providerId="LiveId" clId="{FD627F7F-1CAF-47C5-924A-A87BA71636E0}" dt="2023-08-28T20:19:34.748" v="21203" actId="14100"/>
          <ac:cxnSpMkLst>
            <pc:docMk/>
            <pc:sldMk cId="1089557239" sldId="342"/>
            <ac:cxnSpMk id="17" creationId="{FB25D10C-300C-DBEF-87DA-02B4EDA18D33}"/>
          </ac:cxnSpMkLst>
        </pc:cxnChg>
        <pc:cxnChg chg="mod">
          <ac:chgData name="Anthony Israel" userId="11d57f2aa88d4529" providerId="LiveId" clId="{FD627F7F-1CAF-47C5-924A-A87BA71636E0}" dt="2023-08-28T20:19:49.121" v="21209" actId="14100"/>
          <ac:cxnSpMkLst>
            <pc:docMk/>
            <pc:sldMk cId="1089557239" sldId="342"/>
            <ac:cxnSpMk id="18" creationId="{9E6A9BDD-D554-74D6-5A1D-CA4EE0F42331}"/>
          </ac:cxnSpMkLst>
        </pc:cxnChg>
      </pc:sldChg>
      <pc:sldChg chg="addSp delSp modSp add del mod">
        <pc:chgData name="Anthony Israel" userId="11d57f2aa88d4529" providerId="LiveId" clId="{FD627F7F-1CAF-47C5-924A-A87BA71636E0}" dt="2023-08-28T20:22:58.260" v="21256" actId="47"/>
        <pc:sldMkLst>
          <pc:docMk/>
          <pc:sldMk cId="1506298721" sldId="343"/>
        </pc:sldMkLst>
        <pc:spChg chg="del">
          <ac:chgData name="Anthony Israel" userId="11d57f2aa88d4529" providerId="LiveId" clId="{FD627F7F-1CAF-47C5-924A-A87BA71636E0}" dt="2023-08-28T20:20:40.414" v="21218" actId="478"/>
          <ac:spMkLst>
            <pc:docMk/>
            <pc:sldMk cId="1506298721" sldId="343"/>
            <ac:spMk id="2" creationId="{509A5F0D-202C-C6DE-4CD6-9EA1BA3F4178}"/>
          </ac:spMkLst>
        </pc:spChg>
        <pc:spChg chg="del">
          <ac:chgData name="Anthony Israel" userId="11d57f2aa88d4529" providerId="LiveId" clId="{FD627F7F-1CAF-47C5-924A-A87BA71636E0}" dt="2023-08-28T20:20:38.760" v="21217" actId="478"/>
          <ac:spMkLst>
            <pc:docMk/>
            <pc:sldMk cId="1506298721" sldId="343"/>
            <ac:spMk id="5" creationId="{45FC1304-2D2B-2C48-0E5B-3F93903412C5}"/>
          </ac:spMkLst>
        </pc:spChg>
        <pc:spChg chg="add del mod">
          <ac:chgData name="Anthony Israel" userId="11d57f2aa88d4529" providerId="LiveId" clId="{FD627F7F-1CAF-47C5-924A-A87BA71636E0}" dt="2023-08-28T20:20:42.193" v="21219" actId="478"/>
          <ac:spMkLst>
            <pc:docMk/>
            <pc:sldMk cId="1506298721" sldId="343"/>
            <ac:spMk id="13" creationId="{A9B6DEB6-0E68-5A8E-C42C-0DDC0E5B2F47}"/>
          </ac:spMkLst>
        </pc:spChg>
        <pc:spChg chg="add del mod">
          <ac:chgData name="Anthony Israel" userId="11d57f2aa88d4529" providerId="LiveId" clId="{FD627F7F-1CAF-47C5-924A-A87BA71636E0}" dt="2023-08-28T20:20:43.870" v="21220" actId="478"/>
          <ac:spMkLst>
            <pc:docMk/>
            <pc:sldMk cId="1506298721" sldId="343"/>
            <ac:spMk id="19" creationId="{5866C512-D3A1-FFAD-B721-D2115F95B6B0}"/>
          </ac:spMkLst>
        </pc:spChg>
        <pc:picChg chg="del">
          <ac:chgData name="Anthony Israel" userId="11d57f2aa88d4529" providerId="LiveId" clId="{FD627F7F-1CAF-47C5-924A-A87BA71636E0}" dt="2023-08-28T20:20:44.969" v="21221" actId="478"/>
          <ac:picMkLst>
            <pc:docMk/>
            <pc:sldMk cId="1506298721" sldId="343"/>
            <ac:picMk id="11" creationId="{41F93B72-7F59-9E36-E911-D852929806FF}"/>
          </ac:picMkLst>
        </pc:picChg>
      </pc:sldChg>
      <pc:sldChg chg="modSp add mod">
        <pc:chgData name="Anthony Israel" userId="11d57f2aa88d4529" providerId="LiveId" clId="{FD627F7F-1CAF-47C5-924A-A87BA71636E0}" dt="2023-08-28T20:24:37.905" v="21260" actId="20577"/>
        <pc:sldMkLst>
          <pc:docMk/>
          <pc:sldMk cId="1611102008" sldId="344"/>
        </pc:sldMkLst>
        <pc:spChg chg="mod">
          <ac:chgData name="Anthony Israel" userId="11d57f2aa88d4529" providerId="LiveId" clId="{FD627F7F-1CAF-47C5-924A-A87BA71636E0}" dt="2023-08-28T20:10:10.540" v="21113" actId="20577"/>
          <ac:spMkLst>
            <pc:docMk/>
            <pc:sldMk cId="1611102008" sldId="344"/>
            <ac:spMk id="2" creationId="{B2C0BCA5-5A7C-8C44-C6F0-CB04E1F39263}"/>
          </ac:spMkLst>
        </pc:spChg>
        <pc:spChg chg="mod">
          <ac:chgData name="Anthony Israel" userId="11d57f2aa88d4529" providerId="LiveId" clId="{FD627F7F-1CAF-47C5-924A-A87BA71636E0}" dt="2023-08-28T20:24:37.905" v="21260" actId="20577"/>
          <ac:spMkLst>
            <pc:docMk/>
            <pc:sldMk cId="1611102008" sldId="344"/>
            <ac:spMk id="4" creationId="{08A1AFC2-D3D3-A06E-61F9-36599BCDCF48}"/>
          </ac:spMkLst>
        </pc:spChg>
      </pc:sldChg>
      <pc:sldChg chg="addSp delSp modSp add mod delAnim modAnim">
        <pc:chgData name="Anthony Israel" userId="11d57f2aa88d4529" providerId="LiveId" clId="{FD627F7F-1CAF-47C5-924A-A87BA71636E0}" dt="2023-08-28T20:23:31.286" v="21259"/>
        <pc:sldMkLst>
          <pc:docMk/>
          <pc:sldMk cId="2628540244" sldId="345"/>
        </pc:sldMkLst>
        <pc:spChg chg="mod">
          <ac:chgData name="Anthony Israel" userId="11d57f2aa88d4529" providerId="LiveId" clId="{FD627F7F-1CAF-47C5-924A-A87BA71636E0}" dt="2023-08-28T20:23:31.286" v="21259"/>
          <ac:spMkLst>
            <pc:docMk/>
            <pc:sldMk cId="2628540244" sldId="345"/>
            <ac:spMk id="2" creationId="{509A5F0D-202C-C6DE-4CD6-9EA1BA3F4178}"/>
          </ac:spMkLst>
        </pc:spChg>
        <pc:spChg chg="add mod">
          <ac:chgData name="Anthony Israel" userId="11d57f2aa88d4529" providerId="LiveId" clId="{FD627F7F-1CAF-47C5-924A-A87BA71636E0}" dt="2023-08-28T20:21:49.469" v="21241" actId="1076"/>
          <ac:spMkLst>
            <pc:docMk/>
            <pc:sldMk cId="2628540244" sldId="345"/>
            <ac:spMk id="3" creationId="{FE545795-9C0D-FEC7-B4E8-ABEC2D50C80D}"/>
          </ac:spMkLst>
        </pc:spChg>
        <pc:spChg chg="add mod">
          <ac:chgData name="Anthony Israel" userId="11d57f2aa88d4529" providerId="LiveId" clId="{FD627F7F-1CAF-47C5-924A-A87BA71636E0}" dt="2023-08-28T20:21:25.910" v="21232" actId="1076"/>
          <ac:spMkLst>
            <pc:docMk/>
            <pc:sldMk cId="2628540244" sldId="345"/>
            <ac:spMk id="6" creationId="{9BF97D23-263F-4204-E174-3AE3F19A98C2}"/>
          </ac:spMkLst>
        </pc:spChg>
        <pc:spChg chg="add mod">
          <ac:chgData name="Anthony Israel" userId="11d57f2aa88d4529" providerId="LiveId" clId="{FD627F7F-1CAF-47C5-924A-A87BA71636E0}" dt="2023-08-28T20:22:18.916" v="21246" actId="1076"/>
          <ac:spMkLst>
            <pc:docMk/>
            <pc:sldMk cId="2628540244" sldId="345"/>
            <ac:spMk id="7" creationId="{8DFB75AF-29A9-018D-9D5F-CFF86459331F}"/>
          </ac:spMkLst>
        </pc:spChg>
        <pc:spChg chg="add mod">
          <ac:chgData name="Anthony Israel" userId="11d57f2aa88d4529" providerId="LiveId" clId="{FD627F7F-1CAF-47C5-924A-A87BA71636E0}" dt="2023-08-28T20:21:38.260" v="21235" actId="1076"/>
          <ac:spMkLst>
            <pc:docMk/>
            <pc:sldMk cId="2628540244" sldId="345"/>
            <ac:spMk id="11" creationId="{01D1871D-4D68-A46F-C0BF-DBE129074EF8}"/>
          </ac:spMkLst>
        </pc:spChg>
        <pc:spChg chg="add mod">
          <ac:chgData name="Anthony Israel" userId="11d57f2aa88d4529" providerId="LiveId" clId="{FD627F7F-1CAF-47C5-924A-A87BA71636E0}" dt="2023-08-28T20:21:43.266" v="21240" actId="1038"/>
          <ac:spMkLst>
            <pc:docMk/>
            <pc:sldMk cId="2628540244" sldId="345"/>
            <ac:spMk id="12" creationId="{A78E6B7A-7669-A4DC-BE0D-BAFF4B5E0727}"/>
          </ac:spMkLst>
        </pc:spChg>
        <pc:spChg chg="add mod">
          <ac:chgData name="Anthony Israel" userId="11d57f2aa88d4529" providerId="LiveId" clId="{FD627F7F-1CAF-47C5-924A-A87BA71636E0}" dt="2023-08-28T20:22:46.681" v="21252" actId="1076"/>
          <ac:spMkLst>
            <pc:docMk/>
            <pc:sldMk cId="2628540244" sldId="345"/>
            <ac:spMk id="13" creationId="{61D99C49-6989-0C90-CD44-CAAA28AB5493}"/>
          </ac:spMkLst>
        </pc:spChg>
        <pc:spChg chg="del">
          <ac:chgData name="Anthony Israel" userId="11d57f2aa88d4529" providerId="LiveId" clId="{FD627F7F-1CAF-47C5-924A-A87BA71636E0}" dt="2023-08-28T20:20:51.897" v="21224" actId="478"/>
          <ac:spMkLst>
            <pc:docMk/>
            <pc:sldMk cId="2628540244" sldId="345"/>
            <ac:spMk id="14" creationId="{343CA12D-315D-4FB8-3F88-D28A67054FFD}"/>
          </ac:spMkLst>
        </pc:spChg>
        <pc:spChg chg="del">
          <ac:chgData name="Anthony Israel" userId="11d57f2aa88d4529" providerId="LiveId" clId="{FD627F7F-1CAF-47C5-924A-A87BA71636E0}" dt="2023-08-28T20:21:01.399" v="21228" actId="478"/>
          <ac:spMkLst>
            <pc:docMk/>
            <pc:sldMk cId="2628540244" sldId="345"/>
            <ac:spMk id="15" creationId="{AC9CD151-4B04-2151-60AF-CDF6B47B4F9C}"/>
          </ac:spMkLst>
        </pc:spChg>
        <pc:spChg chg="add mod">
          <ac:chgData name="Anthony Israel" userId="11d57f2aa88d4529" providerId="LiveId" clId="{FD627F7F-1CAF-47C5-924A-A87BA71636E0}" dt="2023-08-28T20:22:38.168" v="21251" actId="1076"/>
          <ac:spMkLst>
            <pc:docMk/>
            <pc:sldMk cId="2628540244" sldId="345"/>
            <ac:spMk id="16" creationId="{F0531125-AEB2-81BA-DC72-F727B724BF10}"/>
          </ac:spMkLst>
        </pc:spChg>
        <pc:spChg chg="add mod">
          <ac:chgData name="Anthony Israel" userId="11d57f2aa88d4529" providerId="LiveId" clId="{FD627F7F-1CAF-47C5-924A-A87BA71636E0}" dt="2023-08-28T20:22:50.396" v="21253" actId="1076"/>
          <ac:spMkLst>
            <pc:docMk/>
            <pc:sldMk cId="2628540244" sldId="345"/>
            <ac:spMk id="19" creationId="{2B14E651-03BC-BEB9-07BE-4DA3B9D45731}"/>
          </ac:spMkLst>
        </pc:spChg>
        <pc:spChg chg="add del mod">
          <ac:chgData name="Anthony Israel" userId="11d57f2aa88d4529" providerId="LiveId" clId="{FD627F7F-1CAF-47C5-924A-A87BA71636E0}" dt="2023-08-28T20:20:58.401" v="21227" actId="478"/>
          <ac:spMkLst>
            <pc:docMk/>
            <pc:sldMk cId="2628540244" sldId="345"/>
            <ac:spMk id="21" creationId="{CF2FE006-C58F-073D-92C7-7EFA53BB39BF}"/>
          </ac:spMkLst>
        </pc:spChg>
        <pc:picChg chg="mod">
          <ac:chgData name="Anthony Israel" userId="11d57f2aa88d4529" providerId="LiveId" clId="{FD627F7F-1CAF-47C5-924A-A87BA71636E0}" dt="2023-08-28T20:22:29.537" v="21250" actId="1076"/>
          <ac:picMkLst>
            <pc:docMk/>
            <pc:sldMk cId="2628540244" sldId="345"/>
            <ac:picMk id="4" creationId="{DDEB48A3-1D59-597C-32C3-4C1011D8312D}"/>
          </ac:picMkLst>
        </pc:picChg>
        <pc:picChg chg="add mod">
          <ac:chgData name="Anthony Israel" userId="11d57f2aa88d4529" providerId="LiveId" clId="{FD627F7F-1CAF-47C5-924A-A87BA71636E0}" dt="2023-08-28T20:21:06" v="21229" actId="1076"/>
          <ac:picMkLst>
            <pc:docMk/>
            <pc:sldMk cId="2628540244" sldId="345"/>
            <ac:picMk id="5" creationId="{F4D28C68-0BDB-93A4-B541-A359BC079447}"/>
          </ac:picMkLst>
        </pc:picChg>
        <pc:picChg chg="del">
          <ac:chgData name="Anthony Israel" userId="11d57f2aa88d4529" providerId="LiveId" clId="{FD627F7F-1CAF-47C5-924A-A87BA71636E0}" dt="2023-08-28T20:20:50.237" v="21223" actId="478"/>
          <ac:picMkLst>
            <pc:docMk/>
            <pc:sldMk cId="2628540244" sldId="345"/>
            <ac:picMk id="8" creationId="{E2EFA073-CFB7-8646-A052-E73584F6A746}"/>
          </ac:picMkLst>
        </pc:picChg>
        <pc:cxnChg chg="add mod">
          <ac:chgData name="Anthony Israel" userId="11d57f2aa88d4529" providerId="LiveId" clId="{FD627F7F-1CAF-47C5-924A-A87BA71636E0}" dt="2023-08-28T20:21:19.827" v="21231" actId="14100"/>
          <ac:cxnSpMkLst>
            <pc:docMk/>
            <pc:sldMk cId="2628540244" sldId="345"/>
            <ac:cxnSpMk id="9" creationId="{9854EBEA-A258-561B-6421-0FD9C2CB78E3}"/>
          </ac:cxnSpMkLst>
        </pc:cxnChg>
        <pc:cxnChg chg="add mod">
          <ac:chgData name="Anthony Israel" userId="11d57f2aa88d4529" providerId="LiveId" clId="{FD627F7F-1CAF-47C5-924A-A87BA71636E0}" dt="2023-08-28T20:22:09.169" v="21243" actId="14100"/>
          <ac:cxnSpMkLst>
            <pc:docMk/>
            <pc:sldMk cId="2628540244" sldId="345"/>
            <ac:cxnSpMk id="10" creationId="{D55599E1-0ADE-9594-DF15-63EDA7B97450}"/>
          </ac:cxnSpMkLst>
        </pc:cxnChg>
        <pc:cxnChg chg="del">
          <ac:chgData name="Anthony Israel" userId="11d57f2aa88d4529" providerId="LiveId" clId="{FD627F7F-1CAF-47C5-924A-A87BA71636E0}" dt="2023-08-28T20:20:52.778" v="21225" actId="478"/>
          <ac:cxnSpMkLst>
            <pc:docMk/>
            <pc:sldMk cId="2628540244" sldId="345"/>
            <ac:cxnSpMk id="17" creationId="{FB25D10C-300C-DBEF-87DA-02B4EDA18D33}"/>
          </ac:cxnSpMkLst>
        </pc:cxnChg>
        <pc:cxnChg chg="del">
          <ac:chgData name="Anthony Israel" userId="11d57f2aa88d4529" providerId="LiveId" clId="{FD627F7F-1CAF-47C5-924A-A87BA71636E0}" dt="2023-08-28T20:20:54.263" v="21226" actId="478"/>
          <ac:cxnSpMkLst>
            <pc:docMk/>
            <pc:sldMk cId="2628540244" sldId="345"/>
            <ac:cxnSpMk id="18" creationId="{9E6A9BDD-D554-74D6-5A1D-CA4EE0F42331}"/>
          </ac:cxnSpMkLst>
        </pc:cxnChg>
      </pc:sldChg>
      <pc:sldChg chg="modSp add mod ord">
        <pc:chgData name="Anthony Israel" userId="11d57f2aa88d4529" providerId="LiveId" clId="{FD627F7F-1CAF-47C5-924A-A87BA71636E0}" dt="2023-08-28T20:31:30.465" v="21295" actId="20577"/>
        <pc:sldMkLst>
          <pc:docMk/>
          <pc:sldMk cId="2469623552" sldId="346"/>
        </pc:sldMkLst>
        <pc:spChg chg="mod">
          <ac:chgData name="Anthony Israel" userId="11d57f2aa88d4529" providerId="LiveId" clId="{FD627F7F-1CAF-47C5-924A-A87BA71636E0}" dt="2023-08-28T20:31:30.465" v="21295" actId="20577"/>
          <ac:spMkLst>
            <pc:docMk/>
            <pc:sldMk cId="2469623552" sldId="346"/>
            <ac:spMk id="2" creationId="{B2C0BCA5-5A7C-8C44-C6F0-CB04E1F39263}"/>
          </ac:spMkLst>
        </pc:spChg>
      </pc:sldChg>
      <pc:sldChg chg="addSp delSp modSp add mod ord">
        <pc:chgData name="Anthony Israel" userId="11d57f2aa88d4529" providerId="LiveId" clId="{FD627F7F-1CAF-47C5-924A-A87BA71636E0}" dt="2023-08-28T20:38:56.536" v="21848" actId="20577"/>
        <pc:sldMkLst>
          <pc:docMk/>
          <pc:sldMk cId="2147182526" sldId="347"/>
        </pc:sldMkLst>
        <pc:spChg chg="mod">
          <ac:chgData name="Anthony Israel" userId="11d57f2aa88d4529" providerId="LiveId" clId="{FD627F7F-1CAF-47C5-924A-A87BA71636E0}" dt="2023-08-28T20:37:40.357" v="21739" actId="20577"/>
          <ac:spMkLst>
            <pc:docMk/>
            <pc:sldMk cId="2147182526" sldId="347"/>
            <ac:spMk id="2" creationId="{29EF0675-C7F8-9C1F-9CD6-299568B0BE4B}"/>
          </ac:spMkLst>
        </pc:spChg>
        <pc:spChg chg="add del mod">
          <ac:chgData name="Anthony Israel" userId="11d57f2aa88d4529" providerId="LiveId" clId="{FD627F7F-1CAF-47C5-924A-A87BA71636E0}" dt="2023-08-28T20:31:57.998" v="21319" actId="22"/>
          <ac:spMkLst>
            <pc:docMk/>
            <pc:sldMk cId="2147182526" sldId="347"/>
            <ac:spMk id="4" creationId="{D659C6EF-1012-9DFA-4B3C-D2CC8ED31281}"/>
          </ac:spMkLst>
        </pc:spChg>
        <pc:spChg chg="mod">
          <ac:chgData name="Anthony Israel" userId="11d57f2aa88d4529" providerId="LiveId" clId="{FD627F7F-1CAF-47C5-924A-A87BA71636E0}" dt="2023-08-28T20:38:56.536" v="21848" actId="20577"/>
          <ac:spMkLst>
            <pc:docMk/>
            <pc:sldMk cId="2147182526" sldId="347"/>
            <ac:spMk id="22" creationId="{26AFAEFA-79A5-CA6D-7915-ED9412FFAE29}"/>
          </ac:spMkLst>
        </pc:spChg>
        <pc:picChg chg="add mod ord">
          <ac:chgData name="Anthony Israel" userId="11d57f2aa88d4529" providerId="LiveId" clId="{FD627F7F-1CAF-47C5-924A-A87BA71636E0}" dt="2023-08-28T20:31:57.998" v="21319" actId="22"/>
          <ac:picMkLst>
            <pc:docMk/>
            <pc:sldMk cId="2147182526" sldId="347"/>
            <ac:picMk id="6" creationId="{83BD0871-4A40-605B-FA21-90719479D89C}"/>
          </ac:picMkLst>
        </pc:picChg>
        <pc:picChg chg="del">
          <ac:chgData name="Anthony Israel" userId="11d57f2aa88d4529" providerId="LiveId" clId="{FD627F7F-1CAF-47C5-924A-A87BA71636E0}" dt="2023-08-28T20:31:56.824" v="21318" actId="478"/>
          <ac:picMkLst>
            <pc:docMk/>
            <pc:sldMk cId="2147182526" sldId="347"/>
            <ac:picMk id="16" creationId="{D07A9DA8-B6C6-DD9C-EA75-5556D79ECA95}"/>
          </ac:picMkLst>
        </pc:picChg>
      </pc:sldChg>
      <pc:sldChg chg="addSp delSp modSp new mod modAnim">
        <pc:chgData name="Anthony Israel" userId="11d57f2aa88d4529" providerId="LiveId" clId="{FD627F7F-1CAF-47C5-924A-A87BA71636E0}" dt="2023-08-28T20:45:49.915" v="22448" actId="20577"/>
        <pc:sldMkLst>
          <pc:docMk/>
          <pc:sldMk cId="4124606877" sldId="348"/>
        </pc:sldMkLst>
        <pc:spChg chg="mod">
          <ac:chgData name="Anthony Israel" userId="11d57f2aa88d4529" providerId="LiveId" clId="{FD627F7F-1CAF-47C5-924A-A87BA71636E0}" dt="2023-08-28T20:40:33.939" v="21940" actId="20577"/>
          <ac:spMkLst>
            <pc:docMk/>
            <pc:sldMk cId="4124606877" sldId="348"/>
            <ac:spMk id="2" creationId="{684E01AB-D519-A8AA-DDB5-08F6458BF023}"/>
          </ac:spMkLst>
        </pc:spChg>
        <pc:spChg chg="mod">
          <ac:chgData name="Anthony Israel" userId="11d57f2aa88d4529" providerId="LiveId" clId="{FD627F7F-1CAF-47C5-924A-A87BA71636E0}" dt="2023-08-28T20:45:49.915" v="22448" actId="20577"/>
          <ac:spMkLst>
            <pc:docMk/>
            <pc:sldMk cId="4124606877" sldId="348"/>
            <ac:spMk id="3" creationId="{9BE6553E-5B16-2B9E-B5BF-CEADA5F33E2E}"/>
          </ac:spMkLst>
        </pc:spChg>
        <pc:spChg chg="del">
          <ac:chgData name="Anthony Israel" userId="11d57f2aa88d4529" providerId="LiveId" clId="{FD627F7F-1CAF-47C5-924A-A87BA71636E0}" dt="2023-08-28T20:40:18.755" v="21910"/>
          <ac:spMkLst>
            <pc:docMk/>
            <pc:sldMk cId="4124606877" sldId="348"/>
            <ac:spMk id="4" creationId="{9E974914-36E0-AAFC-107E-C7908AB9FDE9}"/>
          </ac:spMkLst>
        </pc:spChg>
        <pc:spChg chg="add del">
          <ac:chgData name="Anthony Israel" userId="11d57f2aa88d4529" providerId="LiveId" clId="{FD627F7F-1CAF-47C5-924A-A87BA71636E0}" dt="2023-08-28T20:41:23.336" v="22008" actId="478"/>
          <ac:spMkLst>
            <pc:docMk/>
            <pc:sldMk cId="4124606877" sldId="348"/>
            <ac:spMk id="6" creationId="{A1A53D05-F484-98A5-E6B5-6611CD340D53}"/>
          </ac:spMkLst>
        </pc:spChg>
        <pc:spChg chg="add mod">
          <ac:chgData name="Anthony Israel" userId="11d57f2aa88d4529" providerId="LiveId" clId="{FD627F7F-1CAF-47C5-924A-A87BA71636E0}" dt="2023-08-28T20:41:34.995" v="22011" actId="207"/>
          <ac:spMkLst>
            <pc:docMk/>
            <pc:sldMk cId="4124606877" sldId="348"/>
            <ac:spMk id="7" creationId="{7533DF8D-EF68-35F8-30CB-C5B76F5A4B93}"/>
          </ac:spMkLst>
        </pc:spChg>
        <pc:picChg chg="add mod">
          <ac:chgData name="Anthony Israel" userId="11d57f2aa88d4529" providerId="LiveId" clId="{FD627F7F-1CAF-47C5-924A-A87BA71636E0}" dt="2023-08-28T20:40:18.755" v="21910"/>
          <ac:picMkLst>
            <pc:docMk/>
            <pc:sldMk cId="4124606877" sldId="348"/>
            <ac:picMk id="5" creationId="{AD2F562E-0BF7-199D-02C0-A82CAA701518}"/>
          </ac:picMkLst>
        </pc:picChg>
      </pc:sldChg>
    </pc:docChg>
  </pc:docChgLst>
  <pc:docChgLst>
    <pc:chgData name="Anthony Israel" userId="11d57f2aa88d4529" providerId="LiveId" clId="{6FDFBC90-E54F-4503-98B3-D5F96B435BC0}"/>
    <pc:docChg chg="undo custSel addSld delSld modSld sldOrd modSection">
      <pc:chgData name="Anthony Israel" userId="11d57f2aa88d4529" providerId="LiveId" clId="{6FDFBC90-E54F-4503-98B3-D5F96B435BC0}" dt="2023-10-12T19:25:24.310" v="531" actId="208"/>
      <pc:docMkLst>
        <pc:docMk/>
      </pc:docMkLst>
      <pc:sldChg chg="modSp mod ord modAnim">
        <pc:chgData name="Anthony Israel" userId="11d57f2aa88d4529" providerId="LiveId" clId="{6FDFBC90-E54F-4503-98B3-D5F96B435BC0}" dt="2023-10-12T19:23:03.758" v="381" actId="20577"/>
        <pc:sldMkLst>
          <pc:docMk/>
          <pc:sldMk cId="1945813477" sldId="328"/>
        </pc:sldMkLst>
        <pc:spChg chg="mod">
          <ac:chgData name="Anthony Israel" userId="11d57f2aa88d4529" providerId="LiveId" clId="{6FDFBC90-E54F-4503-98B3-D5F96B435BC0}" dt="2023-10-12T19:22:58.334" v="376" actId="20577"/>
          <ac:spMkLst>
            <pc:docMk/>
            <pc:sldMk cId="1945813477" sldId="328"/>
            <ac:spMk id="2" creationId="{29EF0675-C7F8-9C1F-9CD6-299568B0BE4B}"/>
          </ac:spMkLst>
        </pc:spChg>
        <pc:spChg chg="mod">
          <ac:chgData name="Anthony Israel" userId="11d57f2aa88d4529" providerId="LiveId" clId="{6FDFBC90-E54F-4503-98B3-D5F96B435BC0}" dt="2023-10-12T19:23:03.758" v="381" actId="20577"/>
          <ac:spMkLst>
            <pc:docMk/>
            <pc:sldMk cId="1945813477" sldId="328"/>
            <ac:spMk id="22" creationId="{26AFAEFA-79A5-CA6D-7915-ED9412FFAE29}"/>
          </ac:spMkLst>
        </pc:spChg>
      </pc:sldChg>
      <pc:sldChg chg="addSp delSp modSp add del mod delAnim modAnim">
        <pc:chgData name="Anthony Israel" userId="11d57f2aa88d4529" providerId="LiveId" clId="{6FDFBC90-E54F-4503-98B3-D5F96B435BC0}" dt="2023-10-12T19:20:25.278" v="194" actId="47"/>
        <pc:sldMkLst>
          <pc:docMk/>
          <pc:sldMk cId="72062248" sldId="352"/>
        </pc:sldMkLst>
        <pc:spChg chg="mod">
          <ac:chgData name="Anthony Israel" userId="11d57f2aa88d4529" providerId="LiveId" clId="{6FDFBC90-E54F-4503-98B3-D5F96B435BC0}" dt="2023-10-12T19:18:08.502" v="40" actId="20577"/>
          <ac:spMkLst>
            <pc:docMk/>
            <pc:sldMk cId="72062248" sldId="352"/>
            <ac:spMk id="2" creationId="{29EF0675-C7F8-9C1F-9CD6-299568B0BE4B}"/>
          </ac:spMkLst>
        </pc:spChg>
        <pc:spChg chg="mod">
          <ac:chgData name="Anthony Israel" userId="11d57f2aa88d4529" providerId="LiveId" clId="{6FDFBC90-E54F-4503-98B3-D5F96B435BC0}" dt="2023-10-12T19:20:11.965" v="190" actId="20577"/>
          <ac:spMkLst>
            <pc:docMk/>
            <pc:sldMk cId="72062248" sldId="352"/>
            <ac:spMk id="22" creationId="{26AFAEFA-79A5-CA6D-7915-ED9412FFAE29}"/>
          </ac:spMkLst>
        </pc:spChg>
        <pc:grpChg chg="del">
          <ac:chgData name="Anthony Israel" userId="11d57f2aa88d4529" providerId="LiveId" clId="{6FDFBC90-E54F-4503-98B3-D5F96B435BC0}" dt="2023-10-12T19:17:51.423" v="20" actId="478"/>
          <ac:grpSpMkLst>
            <pc:docMk/>
            <pc:sldMk cId="72062248" sldId="352"/>
            <ac:grpSpMk id="38" creationId="{DAD3C2DE-DED1-0AD4-ACFD-85C1157BFA84}"/>
          </ac:grpSpMkLst>
        </pc:grpChg>
        <pc:grpChg chg="del">
          <ac:chgData name="Anthony Israel" userId="11d57f2aa88d4529" providerId="LiveId" clId="{6FDFBC90-E54F-4503-98B3-D5F96B435BC0}" dt="2023-10-12T19:17:50.481" v="19" actId="478"/>
          <ac:grpSpMkLst>
            <pc:docMk/>
            <pc:sldMk cId="72062248" sldId="352"/>
            <ac:grpSpMk id="41" creationId="{90F4D949-B73F-0FB3-997A-A97CFD60D984}"/>
          </ac:grpSpMkLst>
        </pc:grpChg>
        <pc:grpChg chg="del">
          <ac:chgData name="Anthony Israel" userId="11d57f2aa88d4529" providerId="LiveId" clId="{6FDFBC90-E54F-4503-98B3-D5F96B435BC0}" dt="2023-10-12T19:17:52.737" v="21" actId="478"/>
          <ac:grpSpMkLst>
            <pc:docMk/>
            <pc:sldMk cId="72062248" sldId="352"/>
            <ac:grpSpMk id="51" creationId="{18011250-E46C-02E2-9C93-4A6BC9A9019C}"/>
          </ac:grpSpMkLst>
        </pc:grpChg>
        <pc:picChg chg="add del mod">
          <ac:chgData name="Anthony Israel" userId="11d57f2aa88d4529" providerId="LiveId" clId="{6FDFBC90-E54F-4503-98B3-D5F96B435BC0}" dt="2023-10-12T19:20:16.781" v="193"/>
          <ac:picMkLst>
            <pc:docMk/>
            <pc:sldMk cId="72062248" sldId="352"/>
            <ac:picMk id="4" creationId="{101E39E8-BD9D-AFCC-15C8-B856D7DA7E54}"/>
          </ac:picMkLst>
        </pc:picChg>
        <pc:inkChg chg="del">
          <ac:chgData name="Anthony Israel" userId="11d57f2aa88d4529" providerId="LiveId" clId="{6FDFBC90-E54F-4503-98B3-D5F96B435BC0}" dt="2023-10-12T19:17:54.186" v="23" actId="478"/>
          <ac:inkMkLst>
            <pc:docMk/>
            <pc:sldMk cId="72062248" sldId="352"/>
            <ac:inkMk id="29" creationId="{97037A44-1110-AB1A-9774-ACE7E5713937}"/>
          </ac:inkMkLst>
        </pc:inkChg>
        <pc:inkChg chg="del">
          <ac:chgData name="Anthony Israel" userId="11d57f2aa88d4529" providerId="LiveId" clId="{6FDFBC90-E54F-4503-98B3-D5F96B435BC0}" dt="2023-10-12T19:17:54.913" v="24" actId="478"/>
          <ac:inkMkLst>
            <pc:docMk/>
            <pc:sldMk cId="72062248" sldId="352"/>
            <ac:inkMk id="52" creationId="{C3817877-8848-F737-C1E7-3813656C68AA}"/>
          </ac:inkMkLst>
        </pc:inkChg>
        <pc:inkChg chg="del">
          <ac:chgData name="Anthony Israel" userId="11d57f2aa88d4529" providerId="LiveId" clId="{6FDFBC90-E54F-4503-98B3-D5F96B435BC0}" dt="2023-10-12T19:17:53.345" v="22" actId="478"/>
          <ac:inkMkLst>
            <pc:docMk/>
            <pc:sldMk cId="72062248" sldId="352"/>
            <ac:inkMk id="54" creationId="{00CE120E-7539-4569-89B5-34F07B8C6CF7}"/>
          </ac:inkMkLst>
        </pc:inkChg>
        <pc:inkChg chg="del">
          <ac:chgData name="Anthony Israel" userId="11d57f2aa88d4529" providerId="LiveId" clId="{6FDFBC90-E54F-4503-98B3-D5F96B435BC0}" dt="2023-10-12T19:17:55.792" v="25" actId="478"/>
          <ac:inkMkLst>
            <pc:docMk/>
            <pc:sldMk cId="72062248" sldId="352"/>
            <ac:inkMk id="55" creationId="{CC82A03F-98F4-05A8-A71F-212BDD8449FF}"/>
          </ac:inkMkLst>
        </pc:inkChg>
        <pc:inkChg chg="del">
          <ac:chgData name="Anthony Israel" userId="11d57f2aa88d4529" providerId="LiveId" clId="{6FDFBC90-E54F-4503-98B3-D5F96B435BC0}" dt="2023-10-12T19:17:56.910" v="26" actId="478"/>
          <ac:inkMkLst>
            <pc:docMk/>
            <pc:sldMk cId="72062248" sldId="352"/>
            <ac:inkMk id="56" creationId="{4331F866-90D5-7F8C-1536-E09DA7C6D52A}"/>
          </ac:inkMkLst>
        </pc:inkChg>
      </pc:sldChg>
      <pc:sldChg chg="modSp add del mod modAnim">
        <pc:chgData name="Anthony Israel" userId="11d57f2aa88d4529" providerId="LiveId" clId="{6FDFBC90-E54F-4503-98B3-D5F96B435BC0}" dt="2023-10-12T19:23:28.677" v="382" actId="47"/>
        <pc:sldMkLst>
          <pc:docMk/>
          <pc:sldMk cId="4000445761" sldId="352"/>
        </pc:sldMkLst>
        <pc:spChg chg="mod">
          <ac:chgData name="Anthony Israel" userId="11d57f2aa88d4529" providerId="LiveId" clId="{6FDFBC90-E54F-4503-98B3-D5F96B435BC0}" dt="2023-10-12T19:20:32.917" v="197" actId="27636"/>
          <ac:spMkLst>
            <pc:docMk/>
            <pc:sldMk cId="4000445761" sldId="352"/>
            <ac:spMk id="22" creationId="{26AFAEFA-79A5-CA6D-7915-ED9412FFAE29}"/>
          </ac:spMkLst>
        </pc:spChg>
      </pc:sldChg>
      <pc:sldChg chg="addSp delSp modSp add mod delAnim modAnim">
        <pc:chgData name="Anthony Israel" userId="11d57f2aa88d4529" providerId="LiveId" clId="{6FDFBC90-E54F-4503-98B3-D5F96B435BC0}" dt="2023-10-12T19:25:24.310" v="531" actId="208"/>
        <pc:sldMkLst>
          <pc:docMk/>
          <pc:sldMk cId="536657604" sldId="353"/>
        </pc:sldMkLst>
        <pc:spChg chg="mod">
          <ac:chgData name="Anthony Israel" userId="11d57f2aa88d4529" providerId="LiveId" clId="{6FDFBC90-E54F-4503-98B3-D5F96B435BC0}" dt="2023-10-12T19:23:56.834" v="387" actId="20577"/>
          <ac:spMkLst>
            <pc:docMk/>
            <pc:sldMk cId="536657604" sldId="353"/>
            <ac:spMk id="2" creationId="{29EF0675-C7F8-9C1F-9CD6-299568B0BE4B}"/>
          </ac:spMkLst>
        </pc:spChg>
        <pc:spChg chg="mod">
          <ac:chgData name="Anthony Israel" userId="11d57f2aa88d4529" providerId="LiveId" clId="{6FDFBC90-E54F-4503-98B3-D5F96B435BC0}" dt="2023-10-12T19:24:31.341" v="525" actId="20577"/>
          <ac:spMkLst>
            <pc:docMk/>
            <pc:sldMk cId="536657604" sldId="353"/>
            <ac:spMk id="22" creationId="{26AFAEFA-79A5-CA6D-7915-ED9412FFAE29}"/>
          </ac:spMkLst>
        </pc:spChg>
        <pc:grpChg chg="del">
          <ac:chgData name="Anthony Israel" userId="11d57f2aa88d4529" providerId="LiveId" clId="{6FDFBC90-E54F-4503-98B3-D5F96B435BC0}" dt="2023-10-12T19:20:36.128" v="199" actId="478"/>
          <ac:grpSpMkLst>
            <pc:docMk/>
            <pc:sldMk cId="536657604" sldId="353"/>
            <ac:grpSpMk id="51" creationId="{18011250-E46C-02E2-9C93-4A6BC9A9019C}"/>
          </ac:grpSpMkLst>
        </pc:grpChg>
        <pc:picChg chg="add mod">
          <ac:chgData name="Anthony Israel" userId="11d57f2aa88d4529" providerId="LiveId" clId="{6FDFBC90-E54F-4503-98B3-D5F96B435BC0}" dt="2023-10-12T19:24:59.013" v="527" actId="1076"/>
          <ac:picMkLst>
            <pc:docMk/>
            <pc:sldMk cId="536657604" sldId="353"/>
            <ac:picMk id="4" creationId="{A744BD7E-496B-EBFD-50E4-DB8CCA63E5F7}"/>
          </ac:picMkLst>
        </pc:picChg>
        <pc:inkChg chg="del">
          <ac:chgData name="Anthony Israel" userId="11d57f2aa88d4529" providerId="LiveId" clId="{6FDFBC90-E54F-4503-98B3-D5F96B435BC0}" dt="2023-10-12T19:20:37.256" v="200" actId="478"/>
          <ac:inkMkLst>
            <pc:docMk/>
            <pc:sldMk cId="536657604" sldId="353"/>
            <ac:inkMk id="52" creationId="{C3817877-8848-F737-C1E7-3813656C68AA}"/>
          </ac:inkMkLst>
        </pc:inkChg>
        <pc:inkChg chg="del">
          <ac:chgData name="Anthony Israel" userId="11d57f2aa88d4529" providerId="LiveId" clId="{6FDFBC90-E54F-4503-98B3-D5F96B435BC0}" dt="2023-10-12T19:20:40.731" v="203" actId="478"/>
          <ac:inkMkLst>
            <pc:docMk/>
            <pc:sldMk cId="536657604" sldId="353"/>
            <ac:inkMk id="54" creationId="{00CE120E-7539-4569-89B5-34F07B8C6CF7}"/>
          </ac:inkMkLst>
        </pc:inkChg>
        <pc:inkChg chg="del">
          <ac:chgData name="Anthony Israel" userId="11d57f2aa88d4529" providerId="LiveId" clId="{6FDFBC90-E54F-4503-98B3-D5F96B435BC0}" dt="2023-10-12T19:20:38.474" v="201" actId="478"/>
          <ac:inkMkLst>
            <pc:docMk/>
            <pc:sldMk cId="536657604" sldId="353"/>
            <ac:inkMk id="55" creationId="{CC82A03F-98F4-05A8-A71F-212BDD8449FF}"/>
          </ac:inkMkLst>
        </pc:inkChg>
        <pc:inkChg chg="del">
          <ac:chgData name="Anthony Israel" userId="11d57f2aa88d4529" providerId="LiveId" clId="{6FDFBC90-E54F-4503-98B3-D5F96B435BC0}" dt="2023-10-12T19:20:39.725" v="202" actId="478"/>
          <ac:inkMkLst>
            <pc:docMk/>
            <pc:sldMk cId="536657604" sldId="353"/>
            <ac:inkMk id="56" creationId="{4331F866-90D5-7F8C-1536-E09DA7C6D52A}"/>
          </ac:inkMkLst>
        </pc:inkChg>
        <pc:cxnChg chg="add mod">
          <ac:chgData name="Anthony Israel" userId="11d57f2aa88d4529" providerId="LiveId" clId="{6FDFBC90-E54F-4503-98B3-D5F96B435BC0}" dt="2023-10-12T19:25:24.310" v="531" actId="208"/>
          <ac:cxnSpMkLst>
            <pc:docMk/>
            <pc:sldMk cId="536657604" sldId="353"/>
            <ac:cxnSpMk id="7" creationId="{6718D0E7-4DB1-89FE-9C8D-D4B1F403F4D8}"/>
          </ac:cxnSpMkLst>
        </pc:cxnChg>
        <pc:cxnChg chg="add mod">
          <ac:chgData name="Anthony Israel" userId="11d57f2aa88d4529" providerId="LiveId" clId="{6FDFBC90-E54F-4503-98B3-D5F96B435BC0}" dt="2023-10-12T19:25:16.526" v="530" actId="208"/>
          <ac:cxnSpMkLst>
            <pc:docMk/>
            <pc:sldMk cId="536657604" sldId="353"/>
            <ac:cxnSpMk id="8" creationId="{3D455077-5881-C849-3F71-BAD920343C8F}"/>
          </ac:cxnSpMkLst>
        </pc:cxnChg>
      </pc:sldChg>
      <pc:sldChg chg="add del">
        <pc:chgData name="Anthony Israel" userId="11d57f2aa88d4529" providerId="LiveId" clId="{6FDFBC90-E54F-4503-98B3-D5F96B435BC0}" dt="2023-10-12T19:20:52.323" v="236"/>
        <pc:sldMkLst>
          <pc:docMk/>
          <pc:sldMk cId="3916715479" sldId="354"/>
        </pc:sldMkLst>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25T21:39:06.570"/>
    </inkml:context>
    <inkml:brush xml:id="br0">
      <inkml:brushProperty name="width" value="0.05" units="cm"/>
      <inkml:brushProperty name="height" value="0.05" units="cm"/>
      <inkml:brushProperty name="color" value="#E71224"/>
    </inkml:brush>
  </inkml:definitions>
  <inkml:trace contextRef="#ctx0" brushRef="#br0">0 90 24575,'5'0'0,"16"1"0,-1-1 0,1-1 0,-1-1 0,0 0 0,1-2 0,-1 0 0,19-8 0,-17 5 0,-1 0 0,1 2 0,1 0 0,-1 2 0,27-1 0,119 4 0,-69 3 0,-50-3 0,-8 1 0,1-1 0,72-12 0,-72 3 0,0 3 0,84-4 0,7 9 0,102 3 0,-207 1 0,0 1 0,-1 1 0,1 1 0,-2 2 0,1 1 0,-1 1 0,30 15 0,-53-23 0,1 0 0,-1 0 0,0 0 0,1 1 0,-1 0 0,0 0 0,-1-1 0,1 2 0,0-1 0,-1 0 0,0 0 0,1 1 0,-1-1 0,-1 1 0,1 0 0,2 5 0,-2 2 0,-1-1 0,0 0 0,0 0 0,-1 21 0,0 16 0,2-33 0,0-1 0,1 1 0,7 19 0,-6-21 0,0 0 0,-1 1 0,0-1 0,1 23 0,-2 0 0,-1-21 0,0 0 0,-1 1 0,0-1 0,-1 0 0,0 0 0,-1 0 0,-6 20 0,1-23-1365,0-3-5461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25T22:44:19.040"/>
    </inkml:context>
    <inkml:brush xml:id="br0">
      <inkml:brushProperty name="width" value="0.05" units="cm"/>
      <inkml:brushProperty name="height" value="0.05" units="cm"/>
      <inkml:brushProperty name="color" value="#E71224"/>
    </inkml:brush>
  </inkml:definitions>
  <inkml:trace contextRef="#ctx0" brushRef="#br0">2395 992 24575,'5'-43'0,"-4"36"0,0 1 0,0 0 0,0-1 0,-1 1 0,0 0 0,-1-13 0,0 17 0,1 0 0,-1 0 0,0 0 0,0 0 0,0 0 0,0 1 0,0-1 0,-1 0 0,1 0 0,0 1 0,-1-1 0,1 1 0,-1-1 0,0 1 0,0 0 0,1-1 0,-1 1 0,0 0 0,0 0 0,0 0 0,0 1 0,0-1 0,0 0 0,-4 0 0,-43-11 0,-1 2 0,0 2 0,-68-2 0,87 8 0,0-2 0,-31-8 0,35 6 0,-1 1 0,-55-1 0,46 5 0,0 0 0,-51-10 0,77 9 0,1 2 0,-1-1 0,0 1 0,0 1 0,1 0 0,-1 0 0,0 1 0,1 0 0,0 1 0,-14 5 0,-8 6 0,-55 32 0,67-34 0,6-5 0,-1-1 0,0-1 0,1 0 0,-2-1 0,-17 2 0,13-2 0,-1 1 0,-25 10 0,8-2 0,-1-1 0,-73 12 0,48-12 0,6 2 0,43-9 0,-1-1 0,0 0 0,0-1 0,0-1 0,-1 0 0,1-1 0,-1-1 0,1-1 0,-24-3 0,-13-5 0,41 7 0,0 1 0,0-2 0,0 1 0,0-2 0,1 1 0,-1-2 0,-17-9 0,-6-6 0,2-1 0,1-2 0,-59-53 0,38 29 0,39 36 0,1 0 0,0-2 0,1 1 0,-14-18 0,7 3 0,-101-129 0,108 143 0,7 9 0,0 0 0,1-1 0,0 1 0,0-1 0,1 0 0,-1 0 0,1-1 0,0 1 0,1-1 0,-1 1 0,-2-10 0,-8-25 0,10 34 0,0 0 0,1-1 0,0 0 0,0 1 0,1-1 0,0 0 0,-1-7 0,3 12 0,-1-1 0,0 1 0,1 0 0,0-1 0,-1 1 0,1 0 0,0-1 0,0 1 0,0 0 0,1 0 0,-1 0 0,0 0 0,1 0 0,-1 0 0,1 1 0,0-1 0,0 0 0,-1 1 0,1 0 0,0-1 0,0 1 0,0 0 0,1 0 0,-1 0 0,3-1 0,68-36 0,107-73 0,-109 66 0,46-33 0,-114 77-14,0-1 0,-1 1 0,1-1-1,0 1 1,0 0 0,0 1 0,0-1 0,1 0 0,-1 1-1,0 0 1,0 0 0,0 0 0,0 0 0,0 0-1,1 0 1,-1 1 0,0 0 0,3 0 0,9 2-1082,-1-1-5730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8-25T22:54:20.42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1,'8'1,"0"1,-1 0,1 0,0 1,-1 0,1 0,-1 1,0 0,0 0,8 8,39 19,142 32,-149-51,8 3,56 22,-100-33,1-1,0 0,-1-1,1-1,19 1,35 6,17 10,89 7,-117-17,30 0,-49-5,0 1,63 15,-47-8,286 56,-272-53,60 9,-103-19,0 1,33 11,-38-9,0-2,0 0,1-1,35 2,30 4,-29-2,-16-2,57 16,15 2,-26-8,40 4,-95-16,0 2,46 14,1 1,27 4,91 17,-37-25,13 1,-153-16,0 2,0 0,-1 1,0 0,0 2,0 0,30 18,-27-14,0-1,0-1,1-1,1-1,-1-1,1 0,0-2,0-1,0 0,0-2,31-2,-9 1,-1 1,67 12,1-3,-16-3,84 11,66 17,-195-29,0-3,80-6,-31 1,15 0,122 4,-176 6,-34-4,45 2,530-7,-466 20,-62-19,118-15,-139 11,0 2,0 3,0 2,0 2,61 14,-78-13,191 29,-177-29,-25-3,0 1,33 9,28 7,-63-17,-1 2,1 1,34 13,-30-7,1-1,0-2,0 0,1-2,0-1,0-1,0-2,1-1,-1-1,1-1,-1-1,1-2,35-8,-56 8,1-1,-1 0,-1 0,1-1,-1 0,1 0,-2-1,1 0,0 0,5-8,-4 6,-1 0,1 1,0 0,0 0,1 1,19-11,-12 12,1 0,0 1,0 1,0 0,0 1,1 1,31 2,-34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25T23:03:56.078"/>
    </inkml:context>
    <inkml:brush xml:id="br0">
      <inkml:brushProperty name="width" value="0.05" units="cm"/>
      <inkml:brushProperty name="height" value="0.05" units="cm"/>
      <inkml:brushProperty name="color" value="#E71224"/>
    </inkml:brush>
  </inkml:definitions>
  <inkml:trace contextRef="#ctx0" brushRef="#br0">0 1828 24575,'0'-2'0,"1"0"0,-1 1 0,1-1 0,-1 1 0,1-1 0,0 0 0,-1 1 0,1-1 0,0 1 0,0-1 0,0 1 0,0 0 0,0-1 0,0 1 0,1 0 0,-1 0 0,0 0 0,1 0 0,2-2 0,35-17 0,-21 10 0,-5 1 0,-1 0 0,0-1 0,0-1 0,-1 0 0,-1 0 0,18-25 0,19-22 0,-40 49 0,0 0 0,-1 0 0,-1-1 0,1 0 0,6-20 0,15-26 0,12-7 0,-13 19 0,54-69 0,-55 87 0,1 1 0,51-37 0,-54 44 0,1 0 0,-2-2 0,-1 0 0,0-1 0,19-27 0,46-59 0,-41 64 0,-38 39 0,0-2 0,-1 1 0,0-1 0,0 0 0,-1 0 0,0-1 0,0 0 0,6-10 0,38-93 0,-32 66 0,3 1 0,1 0 0,31-44 0,8-22 0,-48 89 0,-1-1 0,0 0 0,10-32 0,-15 34 0,1 1 0,1-1 0,1 2 0,1-1 0,21-28 0,37-45-1365,-62 82-5461</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25T23:03:57.735"/>
    </inkml:context>
    <inkml:brush xml:id="br0">
      <inkml:brushProperty name="width" value="0.05" units="cm"/>
      <inkml:brushProperty name="height" value="0.05" units="cm"/>
      <inkml:brushProperty name="color" value="#E71224"/>
    </inkml:brush>
  </inkml:definitions>
  <inkml:trace contextRef="#ctx0" brushRef="#br0">0 1 24575,'0'0'-8191</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25T23:03:58.369"/>
    </inkml:context>
    <inkml:brush xml:id="br0">
      <inkml:brushProperty name="width" value="0.05" units="cm"/>
      <inkml:brushProperty name="height" value="0.05" units="cm"/>
      <inkml:brushProperty name="color" value="#E71224"/>
    </inkml:brush>
  </inkml:definitions>
  <inkml:trace contextRef="#ctx0" brushRef="#br0">1 0 24575,'0'0'-8191</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25T23:04:00.623"/>
    </inkml:context>
    <inkml:brush xml:id="br0">
      <inkml:brushProperty name="width" value="0.05" units="cm"/>
      <inkml:brushProperty name="height" value="0.05" units="cm"/>
      <inkml:brushProperty name="color" value="#E71224"/>
    </inkml:brush>
  </inkml:definitions>
  <inkml:trace contextRef="#ctx0" brushRef="#br0">1 1842 24575,'2'-6'0,"0"0"0,0 0 0,0 1 0,1-1 0,0 1 0,7-10 0,0-2 0,-6 10 0,10-23 0,3 1 0,0 0 0,2 2 0,30-36 0,-35 46 0,-1 0 0,0-1 0,-1 0 0,10-23 0,-8 16 0,30-41 0,145-203 0,-96 103 0,-13 19 0,5-17 0,11-16 0,80-120 0,-164 278 0,67-108-1365,-74 120-5461</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25T23:08:05.545"/>
    </inkml:context>
    <inkml:brush xml:id="br0">
      <inkml:brushProperty name="width" value="0.05" units="cm"/>
      <inkml:brushProperty name="height" value="0.05" units="cm"/>
      <inkml:brushProperty name="color" value="#008C3A"/>
    </inkml:brush>
  </inkml:definitions>
  <inkml:trace contextRef="#ctx0" brushRef="#br0">659 0 24575,'1'19'0,"-1"0"0,-1-1 0,-1 1 0,-1-1 0,0 0 0,-1 1 0,-1-2 0,-11 26 0,6-21 0,1 1 0,1 0 0,1 0 0,1 1 0,1 0 0,1 0 0,1 0 0,0 38 0,5-42 0,0 1 0,2 0 0,0-1 0,11 34 0,5 20 0,-19-68 0,0 0 0,-1 1 0,0-1 0,0 0 0,-1 1 0,1-1 0,-1 0 0,-1 0 0,1 0 0,-1 1 0,0-2 0,-6 11 0,-4 9 0,-28 38 0,8-13 0,-9 39 0,33-67 0,-1-1 0,0 0 0,-24 35 0,23-41 0,1 1 0,1 0 0,-9 27 0,-2 2 0,1 1 0,13-33 0,0 0 0,-1-1 0,0 1 0,-11 15 0,-46 69 0,-17 23 0,61-94 0,-24 48 0,9-15 0,-19 20-1365,47-70-5461</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25T23:08:06.466"/>
    </inkml:context>
    <inkml:brush xml:id="br0">
      <inkml:brushProperty name="width" value="0.05" units="cm"/>
      <inkml:brushProperty name="height" value="0.05" units="cm"/>
      <inkml:brushProperty name="color" value="#008C3A"/>
    </inkml:brush>
  </inkml:definitions>
  <inkml:trace contextRef="#ctx0" brushRef="#br0">0 1 24575,'3'0'0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25T23:08:11.554"/>
    </inkml:context>
    <inkml:brush xml:id="br0">
      <inkml:brushProperty name="width" value="0.05" units="cm"/>
      <inkml:brushProperty name="height" value="0.05" units="cm"/>
      <inkml:brushProperty name="color" value="#008C3A"/>
    </inkml:brush>
  </inkml:definitions>
  <inkml:trace contextRef="#ctx0" brushRef="#br0">2749 2275 24575,'-2'4'0,"1"-1"0,0 0 0,-1 0 0,0 0 0,0 0 0,0 0 0,0 0 0,0 0 0,-1-1 0,1 1 0,-1-1 0,0 0 0,1 0 0,-1 0 0,0 0 0,0 0 0,-1 0 0,1-1 0,0 0 0,-6 2 0,-31 1 0,0-2 0,-67-4 0,17-1 0,18-1 0,0-4 0,-114-25 0,91 14 0,80 15 0,1 0 0,0-1 0,0-1 0,1 0 0,-1-1 0,1 0 0,0-1 0,1 0 0,-18-17 0,12 9 0,0-1 0,1 0 0,1-2 0,1 0 0,-14-24 0,-6-15 0,5 7 0,-1 1 0,-3 2 0,-41-46 0,56 71 0,-33-49 0,38 50 0,-1 0 0,-1 1 0,-19-19 0,21 23 0,0 0 0,2-1 0,0-1 0,1 0 0,-15-34 0,-2-2 0,21 44 0,0 0 0,-1 1 0,0 0 0,-1 0 0,0 1 0,-1 0 0,0 0 0,0 1 0,-1 1 0,0 0 0,0 0 0,-17-6 0,7 1 0,-4-2 0,7 5 0,1 0 0,1-1 0,0 0 0,0-1 0,1-1 0,1-1 0,0 0 0,-20-24 0,27 29 0,0 0 0,-1 0 0,0 1 0,-1 0 0,1 0 0,-1 1 0,-14-7 0,14 7 0,-1 1 0,1-2 0,0 1 0,0-1 0,0-1 0,1 0 0,-10-12 0,-5-12 0,0-2 0,-2 0 0,-1 1 0,-2 1 0,-32-27 0,10 23 0,35 26 0,1-1 0,-1 0 0,-23-25 0,12 9 0,-40-31 0,43 40 0,1-2 0,0 0 0,-30-39 0,49 54 0,1 0 0,-1 0 0,1 0 0,0 0 0,0-1 0,1 1 0,0 0 0,0-1 0,-1-10 0,2 11 0,0 1 0,-1-1 0,1 1 0,-1 0 0,0-1 0,0 1 0,0 0 0,-1 0 0,0 0 0,1 0 0,-2 0 0,1 0 0,0 0 0,-1 1 0,1-1 0,-1 1 0,-5-5 0,-56-31 0,50 32 0,0 0 0,-24-19 0,34 23 5,1 1 0,1-1-1,-1 0 1,0 0 0,1 0 0,-1 0-1,1-1 1,0 1 0,0-1 0,0 1-1,1-1 1,-1 0 0,1 1-1,0-1 1,0 0 0,0 0 0,0 0-1,1 0 1,0 0 0,-1 0 0,2 0-1,0-6 1,1-4-235,2 0 0,0 1 1,0 0-1,13-26 0,-14 32-95,4-8-6501</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25T23:08:05.545"/>
    </inkml:context>
    <inkml:brush xml:id="br0">
      <inkml:brushProperty name="width" value="0.05" units="cm"/>
      <inkml:brushProperty name="height" value="0.05" units="cm"/>
      <inkml:brushProperty name="color" value="#008C3A"/>
    </inkml:brush>
  </inkml:definitions>
  <inkml:trace contextRef="#ctx0" brushRef="#br0">659 0 24575,'1'19'0,"-1"0"0,-1-1 0,-1 1 0,-1-1 0,0 0 0,-1 1 0,-1-2 0,-11 26 0,6-21 0,1 1 0,1 0 0,1 0 0,1 1 0,1 0 0,1 0 0,1 0 0,0 38 0,5-42 0,0 1 0,2 0 0,0-1 0,11 34 0,5 20 0,-19-68 0,0 0 0,-1 1 0,0-1 0,0 0 0,-1 1 0,1-1 0,-1 0 0,-1 0 0,1 0 0,-1 1 0,0-2 0,-6 11 0,-4 9 0,-28 38 0,8-13 0,-9 39 0,33-67 0,-1-1 0,0 0 0,-24 35 0,23-41 0,1 1 0,1 0 0,-9 27 0,-2 2 0,1 1 0,13-33 0,0 0 0,-1-1 0,0 1 0,-11 15 0,-46 69 0,-17 23 0,61-94 0,-24 48 0,9-15 0,-19 20-1365,47-70-5461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25T21:39:11.261"/>
    </inkml:context>
    <inkml:brush xml:id="br0">
      <inkml:brushProperty name="width" value="0.05" units="cm"/>
      <inkml:brushProperty name="height" value="0.05" units="cm"/>
    </inkml:brush>
  </inkml:definitions>
  <inkml:trace contextRef="#ctx0" brushRef="#br0">0 302 24575,'1'-4'0,"0"1"0,0 0 0,0 0 0,0-1 0,1 1 0,-1 0 0,1 0 0,0 0 0,0 1 0,0-1 0,0 0 0,0 1 0,4-3 0,34-32 0,-38 35 0,36-26 0,1 2 0,80-39 0,-20 12 0,-90 47 0,0 0 0,1 1 0,-1 0 0,1 0 0,0 1 0,1 1 0,-1 0 0,1 0 0,-1 1 0,1 0 0,0 1 0,0 0 0,0 1 0,0 0 0,-1 1 0,1 0 0,0 0 0,0 2 0,-1-1 0,17 7 0,74 27 0,-59-22 0,-1 1 0,55 29 0,-38-18 0,-45-22 0,-1 1 0,-1 1 0,1 0 0,17 12 0,-25-15 0,-1 0 0,0 0 0,0 0 0,0 0 0,0 1 0,0-1 0,-1 1 0,0 0 0,1 0 0,-2 0 0,1 0 0,0 0 0,-1 0 0,1 1 0,-1-1 0,-1 0 0,2 8 0,-1 1 0,0-1 0,-1 0 0,0 1 0,-1-1 0,0 0 0,-1 0 0,-1 0 0,0 0 0,0 0 0,-9 19 0,11-29-17,-7 15 45,0 0 0,1 1 0,1-1-1,-4 23 1,9-38-68,0 1 0,0 0 0,1 0-1,-1-1 1,1 1 0,0 0 0,0 0 0,0 0-1,0-1 1,1 1 0,-1 0 0,1 0 0,-1-1-1,1 1 1,0 0 0,0-1 0,0 1 0,0-1-1,1 1 1,-1-1 0,1 1 0,0-1 0,-1 0 0,1 0-1,0 0 1,0 0 0,0 0 0,1 0 0,-1-1-1,0 1 1,1-1 0,-1 1 0,1-1 0,-1 0-1,1 0 1,4 1 0,6 1-6786</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25T23:08:06.466"/>
    </inkml:context>
    <inkml:brush xml:id="br0">
      <inkml:brushProperty name="width" value="0.05" units="cm"/>
      <inkml:brushProperty name="height" value="0.05" units="cm"/>
      <inkml:brushProperty name="color" value="#008C3A"/>
    </inkml:brush>
  </inkml:definitions>
  <inkml:trace contextRef="#ctx0" brushRef="#br0">0 1 24575,'3'0'0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25T23:08:11.554"/>
    </inkml:context>
    <inkml:brush xml:id="br0">
      <inkml:brushProperty name="width" value="0.05" units="cm"/>
      <inkml:brushProperty name="height" value="0.05" units="cm"/>
      <inkml:brushProperty name="color" value="#008C3A"/>
    </inkml:brush>
  </inkml:definitions>
  <inkml:trace contextRef="#ctx0" brushRef="#br0">2749 2275 24575,'-2'4'0,"1"-1"0,0 0 0,-1 0 0,0 0 0,0 0 0,0 0 0,0 0 0,0 0 0,-1-1 0,1 1 0,-1-1 0,0 0 0,1 0 0,-1 0 0,0 0 0,0 0 0,-1 0 0,1-1 0,0 0 0,-6 2 0,-31 1 0,0-2 0,-67-4 0,17-1 0,18-1 0,0-4 0,-114-25 0,91 14 0,80 15 0,1 0 0,0-1 0,0-1 0,1 0 0,-1-1 0,1 0 0,0-1 0,1 0 0,-18-17 0,12 9 0,0-1 0,1 0 0,1-2 0,1 0 0,-14-24 0,-6-15 0,5 7 0,-1 1 0,-3 2 0,-41-46 0,56 71 0,-33-49 0,38 50 0,-1 0 0,-1 1 0,-19-19 0,21 23 0,0 0 0,2-1 0,0-1 0,1 0 0,-15-34 0,-2-2 0,21 44 0,0 0 0,-1 1 0,0 0 0,-1 0 0,0 1 0,-1 0 0,0 0 0,0 1 0,-1 1 0,0 0 0,0 0 0,-17-6 0,7 1 0,-4-2 0,7 5 0,1 0 0,1-1 0,0 0 0,0-1 0,1-1 0,1-1 0,0 0 0,-20-24 0,27 29 0,0 0 0,-1 0 0,0 1 0,-1 0 0,1 0 0,-1 1 0,-14-7 0,14 7 0,-1 1 0,1-2 0,0 1 0,0-1 0,0-1 0,1 0 0,-10-12 0,-5-12 0,0-2 0,-2 0 0,-1 1 0,-2 1 0,-32-27 0,10 23 0,35 26 0,1-1 0,-1 0 0,-23-25 0,12 9 0,-40-31 0,43 40 0,1-2 0,0 0 0,-30-39 0,49 54 0,1 0 0,-1 0 0,1 0 0,0 0 0,0-1 0,1 1 0,0 0 0,0-1 0,-1-10 0,2 11 0,0 1 0,-1-1 0,1 1 0,-1 0 0,0-1 0,0 1 0,0 0 0,-1 0 0,0 0 0,1 0 0,-2 0 0,1 0 0,0 0 0,-1 1 0,1-1 0,-1 1 0,-5-5 0,-56-31 0,50 32 0,0 0 0,-24-19 0,34 23 5,1 1 0,1-1-1,-1 0 1,0 0 0,1 0 0,-1 0-1,1-1 1,0 1 0,0-1 0,0 1-1,1-1 1,-1 0 0,1 1-1,0-1 1,0 0 0,0 0 0,0 0-1,1 0 1,0 0 0,-1 0 0,2 0-1,0-6 1,1-4-235,2 0 0,0 1 1,0 0-1,13-26 0,-14 32-95,4-8-6501</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25T23:03:56.078"/>
    </inkml:context>
    <inkml:brush xml:id="br0">
      <inkml:brushProperty name="width" value="0.05" units="cm"/>
      <inkml:brushProperty name="height" value="0.05" units="cm"/>
      <inkml:brushProperty name="color" value="#E71224"/>
    </inkml:brush>
  </inkml:definitions>
  <inkml:trace contextRef="#ctx0" brushRef="#br0">0 1828 24575,'0'-2'0,"1"0"0,-1 1 0,1-1 0,-1 1 0,1-1 0,0 0 0,-1 1 0,1-1 0,0 1 0,0-1 0,0 1 0,0 0 0,0-1 0,0 1 0,1 0 0,-1 0 0,0 0 0,1 0 0,2-2 0,35-17 0,-21 10 0,-5 1 0,-1 0 0,0-1 0,0-1 0,-1 0 0,-1 0 0,18-25 0,19-22 0,-40 49 0,0 0 0,-1 0 0,-1-1 0,1 0 0,6-20 0,15-26 0,12-7 0,-13 19 0,54-69 0,-55 87 0,1 1 0,51-37 0,-54 44 0,1 0 0,-2-2 0,-1 0 0,0-1 0,19-27 0,46-59 0,-41 64 0,-38 39 0,0-2 0,-1 1 0,0-1 0,0 0 0,-1 0 0,0-1 0,0 0 0,6-10 0,38-93 0,-32 66 0,3 1 0,1 0 0,31-44 0,8-22 0,-48 89 0,-1-1 0,0 0 0,10-32 0,-15 34 0,1 1 0,1-1 0,1 2 0,1-1 0,21-28 0,37-45-1365,-62 82-5461</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25T23:03:57.735"/>
    </inkml:context>
    <inkml:brush xml:id="br0">
      <inkml:brushProperty name="width" value="0.05" units="cm"/>
      <inkml:brushProperty name="height" value="0.05" units="cm"/>
      <inkml:brushProperty name="color" value="#E71224"/>
    </inkml:brush>
  </inkml:definitions>
  <inkml:trace contextRef="#ctx0" brushRef="#br0">0 1 24575,'0'0'-8191</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25T23:03:58.369"/>
    </inkml:context>
    <inkml:brush xml:id="br0">
      <inkml:brushProperty name="width" value="0.05" units="cm"/>
      <inkml:brushProperty name="height" value="0.05" units="cm"/>
      <inkml:brushProperty name="color" value="#E71224"/>
    </inkml:brush>
  </inkml:definitions>
  <inkml:trace contextRef="#ctx0" brushRef="#br0">1 0 24575,'0'0'-8191</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25T23:04:00.623"/>
    </inkml:context>
    <inkml:brush xml:id="br0">
      <inkml:brushProperty name="width" value="0.05" units="cm"/>
      <inkml:brushProperty name="height" value="0.05" units="cm"/>
      <inkml:brushProperty name="color" value="#E71224"/>
    </inkml:brush>
  </inkml:definitions>
  <inkml:trace contextRef="#ctx0" brushRef="#br0">1 1842 24575,'2'-6'0,"0"0"0,0 0 0,0 1 0,1-1 0,0 1 0,7-10 0,0-2 0,-6 10 0,10-23 0,3 1 0,0 0 0,2 2 0,30-36 0,-35 46 0,-1 0 0,0-1 0,-1 0 0,10-23 0,-8 16 0,30-41 0,145-203 0,-96 103 0,-13 19 0,5-17 0,11-16 0,80-120 0,-164 278 0,67-108-1365,-74 120-5461</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25T22:44:05.674"/>
    </inkml:context>
    <inkml:brush xml:id="br0">
      <inkml:brushProperty name="width" value="0.05" units="cm"/>
      <inkml:brushProperty name="height" value="0.05" units="cm"/>
    </inkml:brush>
  </inkml:definitions>
  <inkml:trace contextRef="#ctx0" brushRef="#br0">2214 1448 24575,'-1'0'0,"-1"-1"0,1 1 0,-1-1 0,1 0 0,0 0 0,-1 0 0,1 0 0,0 0 0,0 0 0,0 0 0,0-1 0,0 1 0,0 0 0,0 0 0,0-1 0,0 1 0,0-1 0,1 1 0,-1-1 0,1 1 0,-1-1 0,0-2 0,-9-36 0,-27-135 0,36 166 0,-1 0 0,0 0 0,0 0 0,-1 1 0,0-1 0,0 1 0,-1 0 0,0 0 0,0 0 0,-1 1 0,0-1 0,-1 1 0,-9-10 0,2 5 0,-1 1 0,1 0 0,-2 2 0,1-1 0,-1 2 0,-17-8 0,27 14 0,1-1 0,-1 0 0,1 0 0,-1 0 0,1-1 0,1 1 0,-1-1 0,0 0 0,-4-7 0,-14-14 0,16 22 0,0 0 0,0 0 0,0 1 0,0-1 0,0 1 0,0 1 0,-1-1 0,1 1 0,0 0 0,-1 1 0,1-1 0,-1 1 0,1 1 0,-10 0 0,-41-3 0,-139-40 0,137 36 0,-1 3 0,-73 6 0,21 0 0,82-4 0,22 0 0,-1 0 0,1 1 0,0 0 0,0 0 0,0 1 0,-1 0 0,1 0 0,0 1 0,0 0 0,0 0 0,1 1 0,-1 0 0,1 0 0,-1 1 0,-9 7 0,-40 31 0,41-32 0,1 0 0,0 2 0,1-1 0,0 2 0,1 0 0,-13 17 0,11 5 0,14-32 0,0 1 0,0-1 0,0 0 0,0 1 0,0-1 0,-1 0 0,0 0 0,0 0 0,0 0 0,0 0 0,0 0 0,0-1 0,-5 4 0,-172 132 0,170-133 0,0-1 0,0 0 0,0-1 0,-1 0 0,1-1 0,-1 1 0,0-2 0,0 1 0,-12-1 0,-42 9 0,43-6 0,1-1 0,-1-1 0,0-1 0,0 0 0,0-2 0,0 0 0,0-1 0,-33-9 0,-4 4 0,45 6 0,-1 0 0,1-1 0,0 0 0,-1-1 0,1 0 0,0-1 0,1-1 0,-1 0 0,-11-7 0,21 10 0,1-1 0,-1 1 0,1 0 0,0-1 0,0 1 0,0-1 0,0 0 0,1 1 0,-1-1 0,1 0 0,-1 0 0,1 0 0,0 0 0,0-1 0,0 1 0,1 0 0,-1 0 0,1 0 0,0-1 0,0 1 0,0 0 0,0-1 0,1 1 0,0-6 0,0 3 0,1 0 0,-1 1 0,1-1 0,0 0 0,0 0 0,1 1 0,0-1 0,0 1 0,0 0 0,1 0 0,-1 0 0,6-6 0,4-1 0,-1 0 0,-1-1 0,0 0 0,0-1 0,-2-1 0,14-25 0,-8 13 0,-10 20 0,0-1 0,-1 0 0,0 0 0,0 0 0,-1-1 0,0 1 0,-1-1 0,0 0 0,0 0 0,-1 1 0,1-13 0,-2 13 0,-1-1 0,2 1 0,-1-1 0,1 1 0,0 0 0,1 0 0,0 0 0,0-1 0,1 2 0,0-1 0,0 0 0,1 1 0,8-13 0,22-35 0,30-65 0,-20 33 0,11 3 0,-23 22 0,-2 0 0,-7 28 0,-16 22 0,1 0 0,0 0 0,0 1 0,1 0 0,1 1 0,0 0 0,0 0 0,1 1 0,15-10 0,13-3 0,67-31 0,-83 42-1365,-13 7-5461</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25T22:44:08.293"/>
    </inkml:context>
    <inkml:brush xml:id="br0">
      <inkml:brushProperty name="width" value="0.05" units="cm"/>
      <inkml:brushProperty name="height" value="0.05" units="cm"/>
    </inkml:brush>
  </inkml:definitions>
  <inkml:trace contextRef="#ctx0" brushRef="#br0">3079 958 24575,'-2'-1'0,"1"1"0,-1-1 0,1 0 0,0 0 0,-1 0 0,1 0 0,0 0 0,0 0 0,-1 0 0,1 0 0,0-1 0,0 1 0,0 0 0,1-1 0,-1 1 0,0-1 0,0-1 0,-16-34 0,13 30 0,-5-14 0,-1 1 0,-23-36 0,26 48 0,1 0 0,-1 0 0,-1 1 0,1 0 0,-1 1 0,-1-1 0,1 2 0,-17-10 0,-50-17 0,58 25 0,0 0 0,0-1 0,0 0 0,1-1 0,-29-23 0,23 16 0,0 1 0,-2 0 0,1 2 0,-37-15 0,-13-7 0,35 19 0,0 1 0,-1 2 0,-65-13 0,70 19 0,3 1 0,-48-3 0,14 3 0,14 2 0,-79 2 0,83 4 0,0-3 0,-57-8 0,38 2 0,-1 3 0,-93 6 0,43 0 0,58-3 0,-91-12 0,-46-1 0,72 0 0,-240-14 0,225 10 0,100 20 0,26-1 0,-1-1 0,1 0 0,-23-3 0,32 3 0,1-1 0,-1 0 0,1 0 0,-1 0 0,1-1 0,0 1 0,0-1 0,-1 0 0,1 0 0,0 0 0,1 0 0,-1 0 0,0-1 0,1 1 0,-1-1 0,1 1 0,0-1 0,-3-4 0,-5-10 0,4 8 0,0 0 0,1-1 0,0 0 0,0 0 0,-5-20 0,9 28 0,1-1 0,0 1 0,0-1 0,0 1 0,0-1 0,0 1 0,0-1 0,0 1 0,1-1 0,-1 1 0,1 0 0,0-1 0,0 1 0,0 0 0,0 0 0,0-1 0,0 1 0,1 0 0,-1 0 0,1 0 0,-1 1 0,1-1 0,0 0 0,0 1 0,0-1 0,0 1 0,0-1 0,0 1 0,0 0 0,0 0 0,5-2 0,15-6 0,0 0 0,1 2 0,0 1 0,0 0 0,47-3 0,-36 4-341,0-2 0,0-1-1,32-13 1,-55 17-6485</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25T22:44:14.450"/>
    </inkml:context>
    <inkml:brush xml:id="br0">
      <inkml:brushProperty name="width" value="0.05" units="cm"/>
      <inkml:brushProperty name="height" value="0.05" units="cm"/>
      <inkml:brushProperty name="color" value="#E71224"/>
    </inkml:brush>
  </inkml:definitions>
  <inkml:trace contextRef="#ctx0" brushRef="#br0">1530 1189 24575,'-1'-5'0,"0"0"0,0 1 0,0-1 0,-1 1 0,1-1 0,-1 1 0,0-1 0,-1 1 0,1 0 0,-1 0 0,1 0 0,-1 0 0,0 1 0,-1-1 0,1 1 0,-1 0 0,0 0 0,1 0 0,-1 0 0,-6-3 0,1 1 0,0-1 0,-1 2 0,1-1 0,-1 1 0,0 1 0,0-1 0,-1 2 0,-12-3 0,-92-11 0,67 8 0,-81-4 0,8 2 0,61 3 0,15 1 0,34 4 0,-1 0 0,0 1 0,-1 0 0,1 1 0,0 0 0,0 1 0,0 0 0,-20 5 0,2 3 0,1 1 0,0 1 0,0 1 0,1 2 0,1 1 0,-40 28 0,-3 31 0,60-68 0,0 0 0,-1 0 0,1-1 0,-1 0 0,-1-1 0,1 0 0,-1-1 0,1 0 0,-1-1 0,-16 1 0,-8-1 0,1-2 0,-44-5 0,71 5 0,-1-1 0,1 0 0,-1-1 0,1 0 0,0 0 0,0-1 0,0 0 0,0 0 0,-14-9 0,19 10 0,1 0 0,0 0 0,-1 0 0,1-1 0,0 1 0,0-1 0,0 0 0,0 1 0,1-1 0,-1 0 0,1 0 0,0 0 0,0 0 0,0 0 0,0 0 0,0-1 0,1 1 0,-1 0 0,1 0 0,0-1 0,0 1 0,0 0 0,0-1 0,1 1 0,-1 0 0,1 0 0,0 0 0,2-5 0,13-29 0,-13 32 0,-1 0 0,1-1 0,-1 1 0,0-1 0,0 0 0,-1 1 0,2-12 0,-2 10 0,-1 0 0,1 0 0,0 0 0,0 0 0,1 0 0,0 0 0,0 0 0,1 1 0,0-1 0,0 1 0,0 0 0,1 0 0,8-10 0,51-89 0,-60 99 0,0-1 0,1 1 0,-2 0 0,1-1 0,-1 1 0,0-1 0,-1 0 0,1 0 0,-1 0 0,0-10 0,-1 9 0,1 0 0,0 0 0,1 0 0,0 0 0,0 0 0,1 0 0,4-10 0,12-11 0,-15 23 0,0 1 0,0-2 0,0 1 0,-1 0 0,0-1 0,-1 1 0,5-14 0,-1-7 0,2 1 0,1 0 0,1 0 0,21-37 0,65-96 0,-58 99 0,-26 39 0,-5 8 0,1 2 0,0-1 0,17-19 0,-22 27 0,1 1 0,-1 0 0,1 1 0,0-1 0,0 0 0,0 1 0,0 0 0,1 0 0,-1 0 0,0 1 0,1-1 0,-1 1 0,1 0 0,0 1 0,7-1 0,0 0 0,1-1 0,-1 0 0,0-1 0,0 0 0,0 0 0,0-2 0,-1 1 0,1-1 0,-1-1 0,-1 0 0,13-9 0,-10 9-1365,-2 1-5461</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25T22:44:19.040"/>
    </inkml:context>
    <inkml:brush xml:id="br0">
      <inkml:brushProperty name="width" value="0.05" units="cm"/>
      <inkml:brushProperty name="height" value="0.05" units="cm"/>
      <inkml:brushProperty name="color" value="#E71224"/>
    </inkml:brush>
  </inkml:definitions>
  <inkml:trace contextRef="#ctx0" brushRef="#br0">2395 992 24575,'5'-43'0,"-4"36"0,0 1 0,0 0 0,0-1 0,-1 1 0,0 0 0,-1-13 0,0 17 0,1 0 0,-1 0 0,0 0 0,0 0 0,0 0 0,0 1 0,0-1 0,-1 0 0,1 0 0,0 1 0,-1-1 0,1 1 0,-1-1 0,0 1 0,0 0 0,1-1 0,-1 1 0,0 0 0,0 0 0,0 0 0,0 1 0,0-1 0,0 0 0,-4 0 0,-43-11 0,-1 2 0,0 2 0,-68-2 0,87 8 0,0-2 0,-31-8 0,35 6 0,-1 1 0,-55-1 0,46 5 0,0 0 0,-51-10 0,77 9 0,1 2 0,-1-1 0,0 1 0,0 1 0,1 0 0,-1 0 0,0 1 0,1 0 0,0 1 0,-14 5 0,-8 6 0,-55 32 0,67-34 0,6-5 0,-1-1 0,0-1 0,1 0 0,-2-1 0,-17 2 0,13-2 0,-1 1 0,-25 10 0,8-2 0,-1-1 0,-73 12 0,48-12 0,6 2 0,43-9 0,-1-1 0,0 0 0,0-1 0,0-1 0,-1 0 0,1-1 0,-1-1 0,1-1 0,-24-3 0,-13-5 0,41 7 0,0 1 0,0-2 0,0 1 0,0-2 0,1 1 0,-1-2 0,-17-9 0,-6-6 0,2-1 0,1-2 0,-59-53 0,38 29 0,39 36 0,1 0 0,0-2 0,1 1 0,-14-18 0,7 3 0,-101-129 0,108 143 0,7 9 0,0 0 0,1-1 0,0 1 0,0-1 0,1 0 0,-1 0 0,1-1 0,0 1 0,1-1 0,-1 1 0,-2-10 0,-8-25 0,10 34 0,0 0 0,1-1 0,0 0 0,0 1 0,1-1 0,0 0 0,-1-7 0,3 12 0,-1-1 0,0 1 0,1 0 0,0-1 0,-1 1 0,1 0 0,0-1 0,0 1 0,0 0 0,1 0 0,-1 0 0,0 0 0,1 0 0,-1 0 0,1 1 0,0-1 0,0 0 0,-1 1 0,1 0 0,0-1 0,0 1 0,0 0 0,1 0 0,-1 0 0,3-1 0,68-36 0,107-73 0,-109 66 0,46-33 0,-114 77-14,0-1 0,-1 1 0,1-1-1,0 1 1,0 0 0,0 1 0,0-1 0,1 0 0,-1 1-1,0 0 1,0 0 0,0 0 0,0 0 0,0 0-1,1 0 1,-1 1 0,0 0 0,3 0 0,9 2-1082,-1-1-5730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28T19:20:45.552"/>
    </inkml:context>
    <inkml:brush xml:id="br0">
      <inkml:brushProperty name="width" value="0.05" units="cm"/>
      <inkml:brushProperty name="height" value="0.05" units="cm"/>
      <inkml:brushProperty name="color" value="#66CC00"/>
    </inkml:brush>
  </inkml:definitions>
  <inkml:trace contextRef="#ctx0" brushRef="#br0">0 259 24575,'23'0'0,"0"-2"0,0-1 0,0 0 0,-1-2 0,0 0 0,0-2 0,0 0 0,37-19 0,-22 11 0,62-16 0,-54 18 0,38-21 0,-65 25 0,0 1 0,0 1 0,1 0 0,20-3 0,-27 7 0,1-1 0,-1 0 0,0 0 0,17-10 0,6-2 0,-25 13 0,0 0 0,0 1 0,0 0 0,0 0 0,12 1 0,26-5 0,-41 5 0,0 0 0,1 1 0,-1-1 0,0 2 0,0-1 0,0 1 0,0 0 0,0 0 0,13 5 0,65 30 0,-22-8 0,200 77 0,-204-76 0,-52-24 0,1-1 0,-1 1 0,1-2 0,0 1 0,0-1 0,0 0 0,1-1 0,-1 0 0,1 0 0,15 0 0,-5-1 0,-1-1 0,0-1 0,0-1 0,-1 0 0,1-2 0,0 0 0,-1-1 0,0 0 0,0-2 0,0 0 0,19-11 0,-11 1 0,0 0 0,-1-2 0,-1-1 0,23-26 0,-42 43 0,-1 1 0,1-1 0,0 1 0,0 0 0,0 0 0,0 0 0,0 0 0,0 1 0,0 0 0,0-1 0,1 2 0,-1-1 0,1 0 0,-1 1 0,0 0 0,1 0 0,-1 0 0,1 1 0,-1-1 0,5 2 0,13 3 0,0 1 0,37 15 0,-22-7 0,-6-6 0,1-1 0,60 5 0,-6-1 0,142 24 0,-154-21 0,76 10 0,-104-18 0,68 19 0,-50-10 0,155 52 0,-43-10 0,-133-47 0,-26-7 0,1 1 0,-1 2 0,22 8 0,-23-7 0,0 0 0,0-1 0,1-1 0,-1-1 0,1 0 0,0-1 0,0-1 0,0-1 0,26 0 0,29 7 0,-4 1 0,33 2 0,-44-4 0,65 10 0,-120-17 0,-1 0 0,1 0 0,-1 0 0,1 0 0,-1 0 0,1 0 0,-1 0 0,1 0 0,-1 1 0,1-1 0,-1 1 0,0-1 0,1 1 0,-1-1 0,1 1 0,-1 0 0,0 0 0,0-1 0,1 1 0,-1 0 0,0 0 0,0 1 0,0-1 0,0 0 0,0 0 0,0 0 0,-1 1 0,2 1 0,-2-1 0,-1 1 0,1-1 0,-1 0 0,0 0 0,0 0 0,0 0 0,0 0 0,-1 0 0,1 0 0,0 0 0,-1 0 0,0-1 0,1 1 0,-1 0 0,0-1 0,0 1 0,-3 1 0,-7 5 0,-1 0 0,0-1 0,0-1 0,0 0 0,-1-1 0,-25 6 0,19-5 0,0 1 0,-28 13 0,3-6 0,38-12 0,-1-1 0,1 1 0,-1 1 0,1 0 0,0 0 0,0 0 0,-8 6 0,14-9 0,0 1 0,0 0 0,0 0 0,0 0 0,1 0 0,-1 0 0,0 0 0,1 0 0,-1 0 0,1 0 0,-1 0 0,1 0 0,-1 0 0,1 0 0,0 1 0,-1-1 0,1 0 0,0 0 0,0 0 0,0 2 0,1 0 0,-1 0 0,1 0 0,0 0 0,0 0 0,1 0 0,-1-1 0,0 1 0,1 0 0,0-1 0,-1 0 0,5 5 0,8 7 0,1-1 0,0 0 0,1-1 0,1 0 0,-1-1 0,2-2 0,0 1 0,0-2 0,34 11 0,109 12 0,-90-15 0,11 2 0,-76-16 0,0 0 0,0 1 0,0 0 0,0 0 0,-1 0 0,1 1 0,-1 0 0,0 0 0,0 0 0,6 8 0,-9-11 0,-1 1 0,0 0 0,0 0 0,0 0 0,0-1 0,0 1 0,0 0 0,0 0 0,-1 1 0,1-1 0,-1 0 0,0 0 0,1 0 0,-1 0 0,0 0 0,0 0 0,0 1 0,-1-1 0,1 0 0,0 0 0,-1 0 0,0 0 0,1 0 0,-1 0 0,0 0 0,0 0 0,0 0 0,0 0 0,0-1 0,-3 4 0,-5 6 0,0-1 0,0 0 0,-21 16 0,9-8 0,12-11 0,-1 0 0,0 0 0,0-1 0,-1-1 0,1 1 0,-1-2 0,-1 0 0,1 0 0,-22 4 0,20-6 0,1 1 0,0 1 0,0 0 0,0 0 0,0 1 0,1 1 0,0 0 0,0 1 0,-10 7 0,6 0 0,-1-1 0,0-1 0,-1 0 0,0-1 0,0-1 0,-35 15 0,17-8 0,30-14 0,0 0 0,0 0 0,-1-1 0,1 1 0,-1-1 0,0 0 0,0-1 0,0 1 0,-8 0 0,-3-3 0,0 0 0,0 0 0,0-2 0,0 0 0,0-1 0,0-1 0,1 0 0,0-1 0,0-1 0,0 0 0,1-1 0,0-1 0,0-1 0,-16-14 0,22 15 0,0-2 0,0 1 0,1-1 0,-10-18 0,10 16 0,-1-1 0,-19-21 0,25 31 0,-1 1 0,0-1 0,0 1 0,0 0 0,0 0 0,-1 1 0,1-1 0,-1 1 0,0 0 0,1 0 0,-1 0 0,-10-1 0,-104-17 0,118 20 0,-3-1 0,1 0 0,-1 0 0,0 0 0,1 1 0,-1 0 0,0 0 0,1 0 0,-1 0 0,0 1 0,0-1 0,1 1 0,-1 0 0,1 0 0,-1 0 0,1 0 0,-1 1 0,1 0 0,0-1 0,0 1 0,-1 0 0,1 1 0,-4 3 0,-10 7 0,-4 4 0,-1-2 0,-1 0 0,-43 21 0,52-30 0,-1-1 0,1-1 0,-1 0 0,1-1 0,-1-1 0,0 0 0,0-1 0,0 0 0,0-2 0,0 1 0,0-2 0,0 0 0,0-1 0,0 0 0,1-1 0,0-1 0,-1 0 0,-12-8 0,10 5 0,1 0 0,-1 2 0,-34-10 0,-16-5 0,-70-26 0,57 20 0,40 15 0,0-2 0,-39-21 0,19-2 0,47 28 0,-1 0 0,0 1 0,0 0 0,-1 1 0,-28-9 0,-20-3 0,-53-11 0,94 26 0,-164-23 0,147 23 0,-55-13 0,18 2 0,-46-3 0,90 13 0,-55-15 0,61 12 0,1 2 0,-1 1 0,-42-3 0,37 6 0,-1-2 0,-37-10 0,-9-1 0,59 11 0,-1-2 0,1 0 0,-35-16 0,-2-1 0,-155-40 0,-45-16 0,221 68 0,27 10 0,1-1 0,-1 0 0,1 0 0,0-1 0,0 0 0,0 0 0,-8-6 0,60 0 0,51-7 0,9-1 0,-95 14 0,1 0 0,-1-1 0,-1 0 0,1-1 0,0 0 0,-1 0 0,0-1 0,8-6 0,-16 11 0,0 1 0,0-1 0,0 1 0,0-1 0,-1 1 0,1-1 0,0 1 0,0-1 0,-1 0 0,1 1 0,0-1 0,-1 0 0,1 0 0,-1 1 0,1-1 0,-1 0 0,1 0 0,-1 0 0,1 0 0,-1 0 0,0 0 0,0 0 0,1 0 0,-1 0 0,0 0 0,0 0 0,0 1 0,0-1 0,0 0 0,0 0 0,0 0 0,-1 0 0,1 0 0,0 0 0,0 0 0,-1 0 0,1 0 0,-1 0 0,1 0 0,-1 0 0,1 1 0,-1-1 0,1 0 0,-1 0 0,0 1 0,1-1 0,-1 0 0,0 1 0,0-1 0,1 1 0,-1-1 0,0 1 0,0-1 0,0 1 0,0-1 0,0 1 0,0 0 0,0 0 0,-1-1 0,-11-3 0,0 0 0,-1 0 0,-19-2 0,17 3 0,-157-45-1365,161 44-5461</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25T23:16:01.098"/>
    </inkml:context>
    <inkml:brush xml:id="br0">
      <inkml:brushProperty name="width" value="0.05" units="cm"/>
      <inkml:brushProperty name="height" value="0.05" units="cm"/>
      <inkml:brushProperty name="color" value="#E71224"/>
    </inkml:brush>
  </inkml:definitions>
  <inkml:trace contextRef="#ctx0" brushRef="#br0">8055 790 24575,'-35'-2'0,"-43"-7"0,16 1 0,33 3 0,1-1 0,-51-17 0,-27-6 0,-480-31 0,575 59 0,1-1 0,-1 0 0,1 0 0,0-1 0,0-1 0,0 0 0,1 0 0,-1-1 0,-13-9 0,-9-8 0,-38-35 0,11 9 0,31 26 0,-1 2 0,-62-32 0,76 46 0,-1-1 0,0 2 0,-1 0 0,1 1 0,-1 1 0,0 0 0,0 2 0,-20-1 0,-18 2 0,-84-12 0,-263-41 0,227 31 0,-6-5 36,54 6-477,61 13-637,-396-43 132,330 36 3526,68 6-2655,-79 0-1,62 0 76,19 0 0,-129-9 0,-1 1 0,123 10 0,30 2 0,-45 0 0,-215-12 0,-390 17 0,533-11 0,78 4 0,6-1 0,-58-1 0,-443 9 0,550 2 0,0 0 0,1 1 0,-28 8 0,28-5 0,0-2 0,-1 0 0,-29 0 0,-11 1 0,1 2 0,0 3 0,0 2 0,-102 36 0,122-34 0,0 1 0,1 3 0,1 1 0,-49 32 0,57-28 0,-1-2 0,-1-2 0,-66 28 0,86-40 0,1 0 0,0 1 0,1 1 0,-1 0 0,1 1 0,1 0 0,0 0 0,1 1 0,-10 13 0,5-7 0,0 0 0,-1-2 0,-22 17 0,-23 11 0,2 3 0,-56 56 0,76-66 0,22-22 0,2 0 0,0 1 0,-15 21 0,24-27 0,2 0 0,-1 1 0,1-1 0,1 1 0,-4 13 0,-12 31 0,4-20 0,13-26 0,-1-1 0,0 0 0,-1 1 0,0-2 0,0 1 0,0 0 0,-6 5 0,7-8 0,-1 0 0,1 0 0,0 0 0,0 0 0,0 1 0,1-1 0,-1 1 0,1-1 0,0 1 0,1 0 0,-1 0 0,1 0 0,0 0 0,0 0 0,0 0 0,1 1 0,0 6 0,1-3 0,1 0 0,0 0 0,0 0 0,1 0 0,1 0 0,-1-1 0,1 1 0,9 13 0,-6-9 0,-1 0 0,-1 1 0,0-1 0,-1 1 0,3 17 0,-4-16 0,0 0 0,2 0 0,-1-1 0,14 26 0,-12-29 0,-1 1 0,0 0 0,0 1 0,-2-1 0,1 1 0,-2-1 0,1 1 0,-2 0 0,1 21 0,-1-23 0,6 53 0,2 30 0,-8-79 0,1 0 0,0 0 0,1 0 0,0 0 0,1-1 0,7 15 0,-5-13 0,-1 0 0,0 1 0,2 21 0,-6-31 0,-1 0 0,0 0 0,0 0 0,-1 0 0,1 0 0,-2 0 0,1 0 0,-1-1 0,0 1 0,0 0 0,-6 10 0,-5 8 0,7-15 0,0 0 0,1 1 0,1-1 0,0 1 0,-4 16 0,7-22 0,1 0 0,0 0 0,0 0 0,0 0 0,1 0 0,-1 0 0,1-1 0,0 1 0,1 0 0,-1 0 0,1-1 0,0 1 0,0-1 0,0 1 0,1-1 0,4 6 0,9 15 0,0 2 0,-2-1 0,-1 2 0,17 51 0,-25-64 0,-1 0 0,-1 0 0,-1 1 0,0-1 0,-1 1 0,0-1 0,-2 1 0,-1 18 0,1-32-85,1 0 0,0 0-1,0 0 1,0 0 0,0 0-1,0 0 1,1 0 0,-1 0-1,0 0 1,1 0 0,0-1-1,-1 1 1,1 0 0,0 0-1,1 2 1</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25T23:16:15.836"/>
    </inkml:context>
    <inkml:brush xml:id="br0">
      <inkml:brushProperty name="width" value="0.05" units="cm"/>
      <inkml:brushProperty name="height" value="0.05" units="cm"/>
      <inkml:brushProperty name="color" value="#008C3A"/>
    </inkml:brush>
  </inkml:definitions>
  <inkml:trace contextRef="#ctx0" brushRef="#br0">1 7 24575,'3'0'0,"4"0"0,0-3 0,3-1 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25T23:16:19.145"/>
    </inkml:context>
    <inkml:brush xml:id="br0">
      <inkml:brushProperty name="width" value="0.05" units="cm"/>
      <inkml:brushProperty name="height" value="0.05" units="cm"/>
      <inkml:brushProperty name="color" value="#008C3A"/>
    </inkml:brush>
  </inkml:definitions>
  <inkml:trace contextRef="#ctx0" brushRef="#br0">0 631 24575,'3'-2'0,"0"0"0,0-1 0,-1 1 0,1 0 0,-1-1 0,1 0 0,-1 1 0,0-1 0,0 0 0,3-5 0,4-5 0,1 2 0,1 2 0,0 0 0,0 0 0,1 1 0,17-10 0,-18 13 0,0-2 0,0 0 0,-1 0 0,0 0 0,-1-2 0,0 1 0,15-18 0,-20 21 0,0 1 0,1-1 0,0 1 0,0 0 0,0 0 0,0 0 0,0 1 0,1-1 0,-1 2 0,11-5 0,68-19 0,-37 13 0,-20 5 0,-1 1 0,50-6 0,29-4 0,-89 13 0,0 1 0,-1-2 0,1 0 0,-1-1 0,27-15 0,-26 12 0,1 1 0,0 1 0,0 0 0,23-5 0,-20 7 0,0-1 0,22-9 0,36-11 0,-49 19 0,45-19 0,21-6 0,-42 13 0,-45 15 0,0 0 0,-1 1 0,1 1 0,0-1 0,1 1 0,-1 0 0,16-1 0,54 5 0,37-3 0,-111 0-62,0 0 0,-1 0 0,1 0 0,-1-1 0,1 0 0,-1 0 0,0 0 0,1 0 0,-1 0 0,0 0 0,-1-1 0,1 0 0,0 1-1,-1-1 1,1 0 0,-1-1 0,0 1 0,0 0 0,0 0 0,0-1 0,1-5 0,1-2-6764</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25T23:16:29.997"/>
    </inkml:context>
    <inkml:brush xml:id="br0">
      <inkml:brushProperty name="width" value="0.05" units="cm"/>
      <inkml:brushProperty name="height" value="0.05" units="cm"/>
      <inkml:brushProperty name="color" value="#849398"/>
    </inkml:brush>
  </inkml:definitions>
  <inkml:trace contextRef="#ctx0" brushRef="#br0">3806 196 24575,'-7'0'0,"0"-1"0,0-1 0,0 1 0,0-1 0,0 0 0,1-1 0,-8-3 0,6 3 0,1-1 0,-1 2 0,1-1 0,-1 1 0,-15-2 0,-104-10 0,-31-3 0,3-21 0,17 2 0,99 29 0,-1 2 0,-73-1 0,22 8 0,-135-4 0,164-6 0,-34-2 0,-79-7 0,42 15 0,-136 5 0,252 0 0,0 1 0,1 1 0,0 0 0,0 1 0,-17 9 0,-7 1 0,-79 42 0,63-30 0,44-21 0,0 1 0,0 0 0,1 0 0,0 2 0,-16 17 0,18-18 0,0 1 0,-1-1 0,0-1 0,-1 0 0,0 0 0,0-1 0,-14 7 0,-3-3 0,-58 29 0,79-36 0,1 0 0,-1 1 0,0 0 0,1 1 0,0-1 0,1 1 0,-1 0 0,1 1 0,-6 9 0,-9 14 0,0-2 0,-1-1 0,-2 0 0,-1-2 0,-1 0 0,-33 24 0,-9-2 0,47-35 0,1 1 0,0 1 0,1 0 0,1 2 0,0 0 0,-25 31 0,29-28 0,4-4 0,0-1 0,-2 0 0,1-1 0,-2 0 0,0 0 0,0-2 0,-27 21 0,-170 89 0,203-117 0,0 0 0,0 1 0,1 0 0,0-1 0,0 2 0,-8 8 0,-21 21 0,-88 50 0,90-56 0,27-23 0,-1-1 0,0 1 0,0-1 0,0-1 0,0 1 0,-1-1 0,-8 4 0,7-4 11,1 1 1,0-1-1,0 1 0,0 0 0,0 1 0,1 0 0,0 0 0,0 0 0,0 1 0,-5 8 1,-35 37-1500,37-46-5338</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25T23:24:22.134"/>
    </inkml:context>
    <inkml:brush xml:id="br0">
      <inkml:brushProperty name="width" value="0.05" units="cm"/>
      <inkml:brushProperty name="height" value="0.05" units="cm"/>
      <inkml:brushProperty name="color" value="#849398"/>
    </inkml:brush>
  </inkml:definitions>
  <inkml:trace contextRef="#ctx0" brushRef="#br0">208 72 24575,'0'-3'0,"-1"0"0,0 0 0,1 1 0,-1-1 0,0 0 0,0 0 0,-1 1 0,1-1 0,0 1 0,-1-1 0,0 1 0,1 0 0,-1-1 0,0 1 0,0 0 0,0 0 0,-1 1 0,1-1 0,0 0 0,-1 1 0,1-1 0,-1 1 0,1 0 0,-1-1 0,0 2 0,1-1 0,-6-1 0,-4-1 0,0 0 0,-1 0 0,1 1 0,-24 0 0,34 2 0,-1-1 0,0 1 0,1 0 0,-1 0 0,1 0 0,-1 1 0,1-1 0,-1 0 0,1 1 0,-1 0 0,1 0 0,-1-1 0,1 1 0,0 1 0,-1-1 0,1 0 0,0 1 0,0-1 0,0 1 0,0-1 0,0 1 0,0 0 0,0 0 0,1 0 0,-1 0 0,-2 5 0,3-2 0,0 1 0,0-1 0,0 1 0,1 0 0,-1-1 0,1 1 0,1 0 0,-1 0 0,1-1 0,0 1 0,2 6 0,21 137 0,-22-122 0,-2-22 0,0-1 0,0 1 0,0-1 0,1 0 0,-1 1 0,1-1 0,1 1 0,-1-1 0,0 0 0,1 0 0,0 0 0,0 0 0,0 0 0,0 0 0,1 0 0,0-1 0,4 5 0,32 33 0,-33-34 0,-1-1 0,1 1 0,0-1 0,0-1 0,1 1 0,-1-1 0,1 0 0,1-1 0,-1 1 0,0-1 0,1-1 0,0 1 0,14 3 0,-17-6 0,0 2 0,0-1 0,0 0 0,0 1 0,0 0 0,0 0 0,-1 1 0,0-1 0,1 1 0,-1 0 0,-1 0 0,1 0 0,-1 1 0,1-1 0,-1 1 0,-1 0 0,4 7 0,-1-3 0,-1 1 0,0 0 0,0 0 0,-1 0 0,0 0 0,-1 1 0,0-1 0,0 13 0,-2-15 0,1 0 0,-1-1 0,2 1 0,-1-1 0,1 1 0,0-1 0,1 1 0,0-1 0,0 0 0,0 0 0,1-1 0,0 1 0,0-1 0,10 11 0,-10-11 0,15 23 0,-15-22 0,1 1 0,0-1 0,0 1 0,1-2 0,0 1 0,0 0 0,0-1 0,1-1 0,0 1 0,0-1 0,0 0 0,9 4 0,-7-4 0,-1 0 0,0 0 0,0 1 0,0 0 0,10 11 0,-13-11 0,0-1 0,0 0 0,1-1 0,0 1 0,0-1 0,0-1 0,0 1 0,1-1 0,-1 0 0,1 0 0,9 3 0,53 7 0,-20-4 0,1 2 0,51 20 0,-89-25 0,0 2 0,0 0 0,-1 0 0,-1 1 0,1 0 0,-1 1 0,15 19 0,16 15 0,-34-38 0,1-1 0,-1 1 0,1-1 0,1-1 0,-1 1 0,1-1 0,-1-1 0,12 4 0,78 14 0,-38-9 0,-26-4 0,0-1 0,1-2 0,0-2 0,-1-1 0,50-4 0,-81 2 0,-1-1 0,1 1 0,-1-1 0,1 0 0,-1 0 0,1 0 0,-1-1 0,0 1 0,0 0 0,1-1 0,-1 0 0,0 1 0,0-1 0,-1 0 0,1 0 0,0 0 0,-1 0 0,1 0 0,-1-1 0,0 1 0,2-4 0,22-64 0,-8 18 0,-16 51 0,0 0 0,0-1 0,0 1 0,-1-1 0,1 1 0,0-1 0,-1 1 0,1-1 0,-1 1 0,1-1 0,-1 1 0,0-1 0,0 0 0,1 1 0,-1-1 0,-1 0 0,1 1 0,0-1 0,0 1 0,0-1 0,-1 0 0,1 1 0,-1-1 0,1 1 0,-1-1 0,0 1 0,0-1 0,0 1 0,1 0 0,-1-1 0,0 1 0,-1 0 0,1 0 0,0-1 0,-2 0 0,-2-1 0,0 1 0,0 0 0,0 0 0,0 1 0,0-1 0,0 1 0,0 0 0,0 0 0,-1 1 0,-5 0 0,2 0 0,1-1 0,0 0 0,-1 0 0,1-1 0,0 0 0,0 0 0,0-1 0,0 0 0,0 0 0,1-1 0,-12-6 0,9 1 0,-1 1 0,2-2 0,-1 1 0,1-1 0,1-1 0,-11-15 0,13 17 0,-1 1 0,0 0 0,0 0 0,-1 1 0,0 0 0,0 0 0,-1 1 0,-13-8 0,-6 0 0,-45-16 0,37 16 0,8 2 0,21 9 0,0-1 0,0 1 0,0 1 0,-1 0 0,1 0 0,-1 0 0,0 1 0,-11-1 0,11 2 0,0 0 0,1-1 0,-1 0 0,0 0 0,1 0 0,-1-1 0,1 0 0,0-1 0,0 0 0,0 0 0,0 0 0,0-1 0,1 0 0,-1 0 0,1-1 0,0 0 0,0 0 0,1 0 0,-1 0 0,1-1 0,-4-7 0,-27-29 0,6 10 0,24 24 0,1 1 0,-1 0 0,0 0 0,-1 1 0,0 0 0,0 0 0,0 1 0,-1 0 0,1 0 0,-1 0 0,-1 1 0,1 1 0,-15-6 0,2 5 0,0 0 0,0 2 0,-1 0 0,-35 2 0,51 0 0,0 0 0,0 0 0,0-1 0,0 0 0,0 0 0,0-1 0,0 1 0,1-1 0,-1 0 0,1-1 0,-1 1 0,1-1 0,0 0 0,0-1 0,0 1 0,0-1 0,1 0 0,-1 0 0,1-1 0,0 1 0,0-1 0,1 0 0,0 0 0,-1 0 0,2 0 0,-1 0 0,0-1 0,1 1 0,-2-10 0,0-5 0,-1-5 0,-1 1 0,-9-27 0,11 42 0,0 0 0,-1 0 0,0 1 0,0-1 0,-1 1 0,0 0 0,0 1 0,-13-12 0,4 4-60,10 10-158,0 0 1,-1 0-1,1 0 1,-1 0-1,-10-4 1,6 4-6609</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25T23:24:41.926"/>
    </inkml:context>
    <inkml:brush xml:id="br0">
      <inkml:brushProperty name="width" value="0.05" units="cm"/>
      <inkml:brushProperty name="height" value="0.05" units="cm"/>
    </inkml:brush>
  </inkml:definitions>
  <inkml:trace contextRef="#ctx0" brushRef="#br0">351 0 24575,'-13'1'0,"0"1"0,-1 0 0,1 0 0,0 1 0,0 1 0,0 0 0,0 1 0,1 0 0,0 1 0,-14 9 0,-16 6 0,41-20 0,-58 33 0,55-31 0,0 0 0,0 1 0,1 0 0,0 0 0,-1 0 0,1 0 0,1 0 0,-1 1 0,1-1 0,0 1 0,-3 7 0,3-7 0,0 0 0,-1 0 0,0-1 0,0 1 0,0-1 0,0 0 0,-6 6 0,7-8 0,0 0 0,-1 1 0,1-1 0,0 0 0,0 1 0,0 0 0,1-1 0,-1 1 0,1 0 0,-1 0 0,1 0 0,0 0 0,0 0 0,0 0 0,1 0 0,-1 1 0,1-1 0,0 0 0,0 0 0,0 0 0,0 1 0,0-1 0,2 4 0,1 10 0,-1-8 0,-1-1 0,2 0 0,-1 1 0,1-1 0,8 15 0,-9-20 0,-1-1 0,1 0 0,0 0 0,0 1 0,0-2 0,1 1 0,-1 0 0,0 0 0,1-1 0,-1 1 0,1-1 0,0 1 0,-1-1 0,1 0 0,0 0 0,0-1 0,0 1 0,-1-1 0,1 1 0,0-1 0,5 0 0,54-1 0,-41 0 0,0 0 0,32 4 0,-52-3 0,-1 1 0,1-1 0,0 0 0,-1 0 0,1 0 0,0 0 0,-1 0 0,1 0 0,0 0 0,-1-1 0,1 1 0,0 0 0,-1 0 0,1 0 0,-1-1 0,1 1 0,0 0 0,-1-1 0,1 1 0,-1-1 0,1 1 0,-1 0 0,1-1 0,-1 1 0,1-1 0,-1 1 0,1-1 0,-1 0 0,0 1 0,1-1 0,-1 1 0,0-1 0,0 0 0,1 1 0,-1-1 0,0 0 0,0 1 0,0-1 0,0 0 0,0 1 0,0-1 0,0 0 0,0 1 0,0-1 0,0 0 0,0 0 0,-10-45 0,4 22 0,6 19 0,0 0 0,0 0 0,-1 1 0,0-1 0,0 0 0,0 1 0,-1-1 0,1 1 0,-1-1 0,-3-5 0,3 8 0,0 1 0,0-1 0,-1 0 0,1 1 0,0-1 0,-1 1 0,1 0 0,-1 0 0,1 0 0,-1 0 0,0 0 0,1 0 0,-1 1 0,0 0 0,1-1 0,-1 1 0,0 0 0,0 0 0,-4 1 0,-12-1-93,10 1-119,0-1 0,0 0 0,0-1 0,0 0 0,-10-2 0,8-1-6614</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25T23:24:42.952"/>
    </inkml:context>
    <inkml:brush xml:id="br0">
      <inkml:brushProperty name="width" value="0.05" units="cm"/>
      <inkml:brushProperty name="height" value="0.05" units="cm"/>
    </inkml:brush>
  </inkml:definitions>
  <inkml:trace contextRef="#ctx0" brushRef="#br0">0 116 24575,'7'-1'0,"-1"-1"0,1 0 0,-1 0 0,1 0 0,-1-1 0,0 0 0,0 0 0,0-1 0,-1 0 0,6-4 0,25-14 0,113-33-1365,-140 50-5461</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25T23:24:44.460"/>
    </inkml:context>
    <inkml:brush xml:id="br0">
      <inkml:brushProperty name="width" value="0.05" units="cm"/>
      <inkml:brushProperty name="height" value="0.05" units="cm"/>
    </inkml:brush>
  </inkml:definitions>
  <inkml:trace contextRef="#ctx0" brushRef="#br0">0 155 24575,'15'-13'0,"0"2"0,1 0 0,1 1 0,-1 0 0,1 1 0,1 1 0,21-7 0,-11 4 0,44-24 0,-41 13-1365</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25T23:24:49.564"/>
    </inkml:context>
    <inkml:brush xml:id="br0">
      <inkml:brushProperty name="width" value="0.05" units="cm"/>
      <inkml:brushProperty name="height" value="0.05" units="cm"/>
    </inkml:brush>
  </inkml:definitions>
  <inkml:trace contextRef="#ctx0" brushRef="#br0">0 2 24575,'68'-2'0,"75"4"0,-140-2 0,0 0 0,0 0 0,0 1 0,0-1 0,0 1 0,0 0 0,0-1 0,-1 1 0,1 0 0,0 1 0,0-1 0,-1 0 0,1 1 0,-1 0 0,1 0 0,-1-1 0,0 1 0,0 0 0,0 1 0,0-1 0,0 0 0,0 1 0,-1-1 0,1 1 0,1 3 0,-2-2 0,0 0 0,-1 1 0,1-1 0,-1 0 0,0 0 0,0 0 0,-1 0 0,1 0 0,-1 0 0,0 1 0,0-1 0,0-1 0,-1 1 0,1 0 0,-1 0 0,0 0 0,-4 5 0,4-5-76,0 0 1,0 0-1,0 0 0,1 0 0,-1 0 0,1 0 0,0 0 0,0 1 1,1-1-1,-1 0 0,1 1 0,0-1 0,0 0 0,0 1 1,1-1-1,0 0 0,2 8 0,1 0-6750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25T23:24:32.074"/>
    </inkml:context>
    <inkml:brush xml:id="br0">
      <inkml:brushProperty name="width" value="0.05" units="cm"/>
      <inkml:brushProperty name="height" value="0.05" units="cm"/>
      <inkml:brushProperty name="color" value="#849398"/>
    </inkml:brush>
  </inkml:definitions>
  <inkml:trace contextRef="#ctx0" brushRef="#br0">245 64 24575,'-3'-1'0,"0"0"0,0 0 0,0 0 0,0 0 0,1-1 0,-1 1 0,1-1 0,-1 1 0,1-1 0,-1 0 0,1 0 0,0 0 0,-2-3 0,1 2 0,0 0 0,0 0 0,0 1 0,-1-1 0,1 1 0,-1-1 0,0 1 0,-4-2 0,-101-10 0,107 14 0,-1 0 0,1 1 0,0-1 0,0 1 0,0 0 0,-1-1 0,1 1 0,0 0 0,0 0 0,0 0 0,0 1 0,1-1 0,-1 0 0,0 1 0,0-1 0,1 1 0,-1 0 0,1-1 0,0 1 0,-1 0 0,1 0 0,0 0 0,0 0 0,0 0 0,0 0 0,0 0 0,1 0 0,-1 1 0,0 1 0,-3 9 0,1 0 0,0 0 0,-2 21 0,5-29 0,0-1 0,1 0 0,-1 1 0,1-1 0,0 1 0,0-1 0,0 0 0,1 0 0,-1 1 0,1-1 0,0 0 0,0-1 0,1 1 0,-1 0 0,1-1 0,0 1 0,0-1 0,0 0 0,0 0 0,1 0 0,-1 0 0,1 0 0,-1-1 0,1 0 0,0 0 0,8 3 0,6 3 0,0-1 0,0-1 0,1-1 0,36 6 0,-48-10 0,-1 0 0,1 0 0,-1-1 0,1 0 0,-1 0 0,1 0 0,-1-1 0,0 0 0,1 0 0,-1-1 0,0 0 0,1 0 0,9-5 0,-13 5 0,0 0 0,0-1 0,0 0 0,-1 0 0,1 1 0,0-2 0,-1 1 0,0 0 0,0 0 0,0-1 0,0 1 0,-1-1 0,1 1 0,-1-1 0,0 0 0,0 0 0,0 1 0,-1-1 0,1 0 0,-1 0 0,0 0 0,0 0 0,0 0 0,-1-4 0,0 0-124,-1 0 0,1 0 0,-1 0 0,-1 1 0,1-1 0,-2 1-1,1 0 1,-1 0 0,0 0 0,-5-7 0,2 5-6702</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28T19:26:22.944"/>
    </inkml:context>
    <inkml:brush xml:id="br0">
      <inkml:brushProperty name="width" value="0.05" units="cm"/>
      <inkml:brushProperty name="height" value="0.05" units="cm"/>
      <inkml:brushProperty name="color" value="#66CC00"/>
    </inkml:brush>
  </inkml:definitions>
  <inkml:trace contextRef="#ctx0" brushRef="#br0">0 1548 24575,'14'-2'0,"0"-1"0,-1 0 0,1-2 0,-1 1 0,0-1 0,0-1 0,0-1 0,21-14 0,-4 4 0,279-175 0,-240 147 0,100-56 0,64-44 0,-180 109 0,66-34 0,-71 44 0,0-3 0,62-48 0,196-208 0,-297 277 0,0 1 0,1 1 0,-1-1 0,1 1 0,0 1 0,1 0 0,-1 1 0,1-1 0,22-4 0,-16 4 0,-1 0 0,1-2 0,17-9 0,69-41 0,114-74 0,0-32-584,-210 160 598,-1 0-1,0 0 1,1 0 0,0 0 0,-1 1 0,1 1 0,0-1 0,0 1 0,0 0-1,0 0 1,0 1 0,8 0 0,14 3 139,49 8-1,-9 0-53,192 25-99,-219-30 0,50 14 0,-51-9 0,45 4 0,-71-12 0,1 0 0,-1 2 0,-1 0 0,27 12 0,-24-10 0,0 0 0,33 8 0,184 41 0,-226-52 0,0 1 0,0-1 0,-1 1 0,0 0 0,0 1 0,0 0 0,0 0 0,-1 0 0,0 1 0,-1 0 0,7 9 0,19 20 0,-18-23 0,0-1 0,0 0 0,1-1 0,1 0 0,0-1 0,1-1 0,-1-1 0,19 7 0,-3-2 0,172 64 0,-96-32 0,-74-30 0,0-1 0,46 12 0,-56-20 0,-1-1 0,1-1 0,0-2 0,27 1 0,36 7 0,-32-2 0,-48-7 0,1 0 0,0 0 0,0 0 0,-1 1 0,1 0 0,-1 0 0,11 5 0,-16-6 0,0-1 0,0 1 0,0 0 0,0 0 0,0-1 0,-1 1 0,1 0 0,0 0 0,0 0 0,-1 0 0,1 0 0,-1-1 0,1 1 0,-1 0 0,1 1 0,-1-1 0,1 0 0,-1 0 0,0 0 0,1 1 0,-2 0 0,1 0 0,0 0 0,-1 0 0,1 0 0,-1 0 0,1 0 0,-1 0 0,0 0 0,0 0 0,0 0 0,0 0 0,0-1 0,-1 1 0,1-1 0,-2 3 0,-67 83 0,-50 57 0,99-125 0,-1-1 0,-1-1 0,-29 17 0,26-18 0,0 2 0,-32 28 0,-88 112 0,130-145 0,0 0 0,-1-1 0,0-1 0,-1 0 0,0-1 0,-29 10 0,28-12 0,0 0 0,1 1 0,1 1 0,0 1 0,0 0 0,-29 26 0,5 1 0,-2-2 0,-2-2 0,-69 40 0,25-17 0,81-50 0,0 0 0,0 1 0,1 0 0,0 0 0,0 0 0,1 1 0,0 0 0,0 0 0,1 1 0,-7 19 0,9-20 0,-1 1 0,-1-1 0,0 0 0,0 0 0,0 0 0,-1-1 0,0 0 0,-1 0 0,0-1 0,0 1 0,-1-2 0,-11 9 0,4-6 0,-26 15 0,1 1 0,1 2 0,-41 37 0,65-49 0,-15 15 0,-1-1 0,-1-2 0,-41 26 0,60-43 0,0 1 0,0 0 0,1 0 0,1 1 0,-15 20 0,-23 23 0,25-35 0,-2 0 0,-1-2 0,0-1 0,-1-1 0,0-1 0,-41 14 0,55-23 0,-2-1 0,-1-1 0,0 0 0,0-2 0,0 0 0,0-1 0,0-1 0,0 0 0,-21-4 0,-24 2 0,38 0 0,0-1 0,-44-11 0,35 7 0,-75-21 0,61 14 0,-52-7 0,67 16 0,1-1 0,0-1 0,0-1 0,-40-17 0,-18-4 0,72 25 0,1 0 0,0-1 0,0-1 0,0-1 0,1 0 0,-21-13 0,-28-19 0,47 30 0,0-1 0,1 0 0,0-1 0,-15-14 0,8 6 0,-1 1 0,0 1 0,-2 2 0,-36-18 0,1 1 0,-96-41 0,98 52 0,41 15 0,-1 0 0,1-2 0,0 0 0,-31-19 0,-61-34 0,92 50 0,0 2 0,0 0 0,-1 1 0,0 1 0,-29-6 0,-49-20 0,20 9 0,64 21 0,-1 0 0,1-1 0,1 0 0,-1-1 0,1-1 0,-16-8 0,-19-13 0,39 24 0,1-1 0,-1 0 0,1 0 0,0-1 0,1 1 0,-1-1 0,1-1 0,0 1 0,0-1 0,1 0 0,-1-1 0,-7-12 0,10 14-170,0 1-1,0-1 0,-1 1 1,1 0-1,-1 1 0,0-1 1,-6-4-1,2 1-6655</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25T23:24:34.142"/>
    </inkml:context>
    <inkml:brush xml:id="br0">
      <inkml:brushProperty name="width" value="0.05" units="cm"/>
      <inkml:brushProperty name="height" value="0.05" units="cm"/>
      <inkml:brushProperty name="color" value="#849398"/>
    </inkml:brush>
  </inkml:definitions>
  <inkml:trace contextRef="#ctx0" brushRef="#br0">96 1 24575,'-1'0'0,"0"1"0,0-1 0,0 1 0,0-1 0,-1 1 0,1 0 0,0-1 0,0 1 0,0 0 0,0 0 0,1 0 0,-1-1 0,0 1 0,0 0 0,0 0 0,1 0 0,-1 1 0,1-1 0,-1 0 0,1 0 0,-1 2 0,-13 32 0,10-23 0,-9 16 0,-29 49 0,41-74 0,1-1 0,-1 1 0,0 0 0,1-1 0,0 1 0,-1 0 0,1 0 0,0-1 0,0 1 0,1 0 0,-1-1 0,1 1 0,-1 0 0,1-1 0,0 1 0,0 0 0,0-1 0,0 0 0,0 1 0,1-1 0,-1 1 0,1-1 0,-1 0 0,1 0 0,3 3 0,5 7 0,1-1 0,0 0 0,15 11 0,-24-20 0,1 0 0,-1 0 0,1 0 0,-1 0 0,1-1 0,0 1 0,0-1 0,-1 0 0,1 0 0,0 0 0,0 0 0,0 0 0,1-1 0,-1 1 0,0-1 0,0 0 0,0 0 0,0 0 0,0 0 0,0-1 0,0 1 0,5-2 0,-4 0 0,-1 0 0,0 0 0,1 0 0,-1 0 0,0-1 0,0 1 0,0-1 0,-1 0 0,1 0 0,-1 0 0,1 0 0,-1 0 0,0 0 0,0-1 0,-1 1 0,1-1 0,1-4 0,27-55 0,-22 50 0,-1-1 0,0 0 0,-1 0 0,7-26 0,-13 38 0,0 1 0,1-1 0,-1 1 0,0-1 0,0 0 0,0 1 0,0-1 0,0 1 0,0-1 0,0 1 0,-1-1 0,1 0 0,-1 1 0,1-1 0,-1 1 0,1-1 0,-1 1 0,0 0 0,0-1 0,0 1 0,0 0 0,0-1 0,0 1 0,0 0 0,0 0 0,0 0 0,-1 0 0,1 0 0,0 0 0,-1 0 0,1 1 0,0-1 0,-1 0 0,-1 0 0,-7-2 0,1 1 0,-1 0 0,1 1 0,-19-1 0,-9-2 0,-40-6-1365,66 7-5461</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25T23:25:00.605"/>
    </inkml:context>
    <inkml:brush xml:id="br0">
      <inkml:brushProperty name="width" value="0.05" units="cm"/>
      <inkml:brushProperty name="height" value="0.05" units="cm"/>
      <inkml:brushProperty name="color" value="#849398"/>
    </inkml:brush>
  </inkml:definitions>
  <inkml:trace contextRef="#ctx0" brushRef="#br0">0 0 24575,'5'2'0,"0"0"0,0 1 0,0-1 0,-1 1 0,1 0 0,-1 0 0,0 0 0,5 4 0,8 7 0,29 11 0,0-1 0,62 21 0,-66-28 0,-7 0 0,-28-13 0,1 0 0,-1 0 0,1-1 0,0 0 0,-1-1 0,11 2 0,212 47 0,-228-50 0,-1-1 0,1 1 0,0 0 0,0-1 0,0 1 0,-1 0 0,1 0 0,0 0 0,-1 1 0,1-1 0,-1 0 0,1 1 0,-1-1 0,0 1 0,1-1 0,-1 1 0,0-1 0,0 1 0,0 0 0,0 0 0,0 2 0,1 0 0,-1 1 0,0 0 0,0 0 0,0 0 0,0 0 0,-1 0 0,0 0 0,-1 9 0,1-10 0,0 1 0,-1 0 0,1-1 0,-1 1 0,0-1 0,-1 1 0,1-1 0,-1 1 0,0-1 0,0 0 0,0 0 0,-1 0 0,1 0 0,-1 0 0,0-1 0,0 1 0,0-1 0,-1 0 0,1 0 0,-6 4 0,0-4 0,-1-1 0,0 0 0,0 0 0,0-1 0,0 0 0,0-1 0,0 0 0,0 0 0,-12-3 0,-11-2 0,-45-13 0,33 7-682,-85-9-1,115 18-6143</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25T22:44:05.674"/>
    </inkml:context>
    <inkml:brush xml:id="br0">
      <inkml:brushProperty name="width" value="0.05" units="cm"/>
      <inkml:brushProperty name="height" value="0.05" units="cm"/>
    </inkml:brush>
  </inkml:definitions>
  <inkml:trace contextRef="#ctx0" brushRef="#br0">2214 1448 24575,'-1'0'0,"-1"-1"0,1 1 0,-1-1 0,1 0 0,0 0 0,-1 0 0,1 0 0,0 0 0,0 0 0,0 0 0,0-1 0,0 1 0,0 0 0,0 0 0,0-1 0,0 1 0,0-1 0,1 1 0,-1-1 0,1 1 0,-1-1 0,0-2 0,-9-36 0,-27-135 0,36 166 0,-1 0 0,0 0 0,0 0 0,-1 1 0,0-1 0,0 1 0,-1 0 0,0 0 0,0 0 0,-1 1 0,0-1 0,-1 1 0,-9-10 0,2 5 0,-1 1 0,1 0 0,-2 2 0,1-1 0,-1 2 0,-17-8 0,27 14 0,1-1 0,-1 0 0,1 0 0,-1 0 0,1-1 0,1 1 0,-1-1 0,0 0 0,-4-7 0,-14-14 0,16 22 0,0 0 0,0 0 0,0 1 0,0-1 0,0 1 0,0 1 0,-1-1 0,1 1 0,0 0 0,-1 1 0,1-1 0,-1 1 0,1 1 0,-10 0 0,-41-3 0,-139-40 0,137 36 0,-1 3 0,-73 6 0,21 0 0,82-4 0,22 0 0,-1 0 0,1 1 0,0 0 0,0 0 0,0 1 0,-1 0 0,1 0 0,0 1 0,0 0 0,0 0 0,1 1 0,-1 0 0,1 0 0,-1 1 0,-9 7 0,-40 31 0,41-32 0,1 0 0,0 2 0,1-1 0,0 2 0,1 0 0,-13 17 0,11 5 0,14-32 0,0 1 0,0-1 0,0 0 0,0 1 0,0-1 0,-1 0 0,0 0 0,0 0 0,0 0 0,0 0 0,0 0 0,0-1 0,-5 4 0,-172 132 0,170-133 0,0-1 0,0 0 0,0-1 0,-1 0 0,1-1 0,-1 1 0,0-2 0,0 1 0,-12-1 0,-42 9 0,43-6 0,1-1 0,-1-1 0,0-1 0,0 0 0,0-2 0,0 0 0,0-1 0,-33-9 0,-4 4 0,45 6 0,-1 0 0,1-1 0,0 0 0,-1-1 0,1 0 0,0-1 0,1-1 0,-1 0 0,-11-7 0,21 10 0,1-1 0,-1 1 0,1 0 0,0-1 0,0 1 0,0-1 0,0 0 0,1 1 0,-1-1 0,1 0 0,-1 0 0,1 0 0,0 0 0,0-1 0,0 1 0,1 0 0,-1 0 0,1 0 0,0-1 0,0 1 0,0 0 0,0-1 0,1 1 0,0-6 0,0 3 0,1 0 0,-1 1 0,1-1 0,0 0 0,0 0 0,1 1 0,0-1 0,0 1 0,0 0 0,1 0 0,-1 0 0,6-6 0,4-1 0,-1 0 0,-1-1 0,0 0 0,0-1 0,-2-1 0,14-25 0,-8 13 0,-10 20 0,0-1 0,-1 0 0,0 0 0,0 0 0,-1-1 0,0 1 0,-1-1 0,0 0 0,0 0 0,-1 1 0,1-13 0,-2 13 0,-1-1 0,2 1 0,-1-1 0,1 1 0,0 0 0,1 0 0,0 0 0,0-1 0,1 2 0,0-1 0,0 0 0,1 1 0,8-13 0,22-35 0,30-65 0,-20 33 0,11 3 0,-23 22 0,-2 0 0,-7 28 0,-16 22 0,1 0 0,0 0 0,0 1 0,1 0 0,1 1 0,0 0 0,0 0 0,1 1 0,15-10 0,13-3 0,67-31 0,-83 42-1365,-13 7-5461</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25T22:44:08.293"/>
    </inkml:context>
    <inkml:brush xml:id="br0">
      <inkml:brushProperty name="width" value="0.05" units="cm"/>
      <inkml:brushProperty name="height" value="0.05" units="cm"/>
    </inkml:brush>
  </inkml:definitions>
  <inkml:trace contextRef="#ctx0" brushRef="#br0">3079 958 24575,'-2'-1'0,"1"1"0,-1-1 0,1 0 0,0 0 0,-1 0 0,1 0 0,0 0 0,0 0 0,-1 0 0,1 0 0,0-1 0,0 1 0,0 0 0,1-1 0,-1 1 0,0-1 0,0-1 0,-16-34 0,13 30 0,-5-14 0,-1 1 0,-23-36 0,26 48 0,1 0 0,-1 0 0,-1 1 0,1 0 0,-1 1 0,-1-1 0,1 2 0,-17-10 0,-50-17 0,58 25 0,0 0 0,0-1 0,0 0 0,1-1 0,-29-23 0,23 16 0,0 1 0,-2 0 0,1 2 0,-37-15 0,-13-7 0,35 19 0,0 1 0,-1 2 0,-65-13 0,70 19 0,3 1 0,-48-3 0,14 3 0,14 2 0,-79 2 0,83 4 0,0-3 0,-57-8 0,38 2 0,-1 3 0,-93 6 0,43 0 0,58-3 0,-91-12 0,-46-1 0,72 0 0,-240-14 0,225 10 0,100 20 0,26-1 0,-1-1 0,1 0 0,-23-3 0,32 3 0,1-1 0,-1 0 0,1 0 0,-1 0 0,1-1 0,0 1 0,0-1 0,-1 0 0,1 0 0,0 0 0,1 0 0,-1 0 0,0-1 0,1 1 0,-1-1 0,1 1 0,0-1 0,-3-4 0,-5-10 0,4 8 0,0 0 0,1-1 0,0 0 0,0 0 0,-5-20 0,9 28 0,1-1 0,0 1 0,0-1 0,0 1 0,0-1 0,0 1 0,0-1 0,0 1 0,1-1 0,-1 1 0,1 0 0,0-1 0,0 1 0,0 0 0,0 0 0,0-1 0,0 1 0,1 0 0,-1 0 0,1 0 0,-1 1 0,1-1 0,0 0 0,0 1 0,0-1 0,0 1 0,0-1 0,0 1 0,0 0 0,0 0 0,5-2 0,15-6 0,0 0 0,1 2 0,0 1 0,0 0 0,47-3 0,-36 4-341,0-2 0,0-1-1,32-13 1,-55 17-6485</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25T22:44:14.450"/>
    </inkml:context>
    <inkml:brush xml:id="br0">
      <inkml:brushProperty name="width" value="0.05" units="cm"/>
      <inkml:brushProperty name="height" value="0.05" units="cm"/>
      <inkml:brushProperty name="color" value="#E71224"/>
    </inkml:brush>
  </inkml:definitions>
  <inkml:trace contextRef="#ctx0" brushRef="#br0">1530 1189 24575,'-1'-5'0,"0"0"0,0 1 0,0-1 0,-1 1 0,1-1 0,-1 1 0,0-1 0,-1 1 0,1 0 0,-1 0 0,1 0 0,-1 0 0,0 1 0,-1-1 0,1 1 0,-1 0 0,0 0 0,1 0 0,-1 0 0,-6-3 0,1 1 0,0-1 0,-1 2 0,1-1 0,-1 1 0,0 1 0,0-1 0,-1 2 0,-12-3 0,-92-11 0,67 8 0,-81-4 0,8 2 0,61 3 0,15 1 0,34 4 0,-1 0 0,0 1 0,-1 0 0,1 1 0,0 0 0,0 1 0,0 0 0,-20 5 0,2 3 0,1 1 0,0 1 0,0 1 0,1 2 0,1 1 0,-40 28 0,-3 31 0,60-68 0,0 0 0,-1 0 0,1-1 0,-1 0 0,-1-1 0,1 0 0,-1-1 0,1 0 0,-1-1 0,-16 1 0,-8-1 0,1-2 0,-44-5 0,71 5 0,-1-1 0,1 0 0,-1-1 0,1 0 0,0 0 0,0-1 0,0 0 0,0 0 0,-14-9 0,19 10 0,1 0 0,0 0 0,-1 0 0,1-1 0,0 1 0,0-1 0,0 0 0,0 1 0,1-1 0,-1 0 0,1 0 0,0 0 0,0 0 0,0 0 0,0 0 0,0-1 0,1 1 0,-1 0 0,1 0 0,0-1 0,0 1 0,0 0 0,0-1 0,1 1 0,-1 0 0,1 0 0,0 0 0,2-5 0,13-29 0,-13 32 0,-1 0 0,1-1 0,-1 1 0,0-1 0,0 0 0,-1 1 0,2-12 0,-2 10 0,-1 0 0,1 0 0,0 0 0,0 0 0,1 0 0,0 0 0,0 0 0,1 1 0,0-1 0,0 1 0,0 0 0,1 0 0,8-10 0,51-89 0,-60 99 0,0-1 0,1 1 0,-2 0 0,1-1 0,-1 1 0,0-1 0,-1 0 0,1 0 0,-1 0 0,0-10 0,-1 9 0,1 0 0,0 0 0,1 0 0,0 0 0,0 0 0,1 0 0,4-10 0,12-11 0,-15 23 0,0 1 0,0-2 0,0 1 0,-1 0 0,0-1 0,-1 1 0,5-14 0,-1-7 0,2 1 0,1 0 0,1 0 0,21-37 0,65-96 0,-58 99 0,-26 39 0,-5 8 0,1 2 0,0-1 0,17-19 0,-22 27 0,1 1 0,-1 0 0,1 1 0,0-1 0,0 0 0,0 1 0,0 0 0,1 0 0,-1 0 0,0 1 0,1-1 0,-1 1 0,1 0 0,0 1 0,7-1 0,0 0 0,1-1 0,-1 0 0,0-1 0,0 0 0,0 0 0,0-2 0,-1 1 0,1-1 0,-1-1 0,-1 0 0,13-9 0,-10 9-1365,-2 1-5461</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25T22:44:19.040"/>
    </inkml:context>
    <inkml:brush xml:id="br0">
      <inkml:brushProperty name="width" value="0.05" units="cm"/>
      <inkml:brushProperty name="height" value="0.05" units="cm"/>
      <inkml:brushProperty name="color" value="#E71224"/>
    </inkml:brush>
  </inkml:definitions>
  <inkml:trace contextRef="#ctx0" brushRef="#br0">2395 992 24575,'5'-43'0,"-4"36"0,0 1 0,0 0 0,0-1 0,-1 1 0,0 0 0,-1-13 0,0 17 0,1 0 0,-1 0 0,0 0 0,0 0 0,0 0 0,0 1 0,0-1 0,-1 0 0,1 0 0,0 1 0,-1-1 0,1 1 0,-1-1 0,0 1 0,0 0 0,1-1 0,-1 1 0,0 0 0,0 0 0,0 0 0,0 1 0,0-1 0,0 0 0,-4 0 0,-43-11 0,-1 2 0,0 2 0,-68-2 0,87 8 0,0-2 0,-31-8 0,35 6 0,-1 1 0,-55-1 0,46 5 0,0 0 0,-51-10 0,77 9 0,1 2 0,-1-1 0,0 1 0,0 1 0,1 0 0,-1 0 0,0 1 0,1 0 0,0 1 0,-14 5 0,-8 6 0,-55 32 0,67-34 0,6-5 0,-1-1 0,0-1 0,1 0 0,-2-1 0,-17 2 0,13-2 0,-1 1 0,-25 10 0,8-2 0,-1-1 0,-73 12 0,48-12 0,6 2 0,43-9 0,-1-1 0,0 0 0,0-1 0,0-1 0,-1 0 0,1-1 0,-1-1 0,1-1 0,-24-3 0,-13-5 0,41 7 0,0 1 0,0-2 0,0 1 0,0-2 0,1 1 0,-1-2 0,-17-9 0,-6-6 0,2-1 0,1-2 0,-59-53 0,38 29 0,39 36 0,1 0 0,0-2 0,1 1 0,-14-18 0,7 3 0,-101-129 0,108 143 0,7 9 0,0 0 0,1-1 0,0 1 0,0-1 0,1 0 0,-1 0 0,1-1 0,0 1 0,1-1 0,-1 1 0,-2-10 0,-8-25 0,10 34 0,0 0 0,1-1 0,0 0 0,0 1 0,1-1 0,0 0 0,-1-7 0,3 12 0,-1-1 0,0 1 0,1 0 0,0-1 0,-1 1 0,1 0 0,0-1 0,0 1 0,0 0 0,1 0 0,-1 0 0,0 0 0,1 0 0,-1 0 0,1 1 0,0-1 0,0 0 0,-1 1 0,1 0 0,0-1 0,0 1 0,0 0 0,1 0 0,-1 0 0,3-1 0,68-36 0,107-73 0,-109 66 0,46-33 0,-114 77-14,0-1 0,-1 1 0,1-1-1,0 1 1,0 0 0,0 1 0,0-1 0,1 0 0,-1 1-1,0 0 1,0 0 0,0 0 0,0 0 0,0 0-1,1 0 1,-1 1 0,0 0 0,3 0 0,9 2-1082,-1-1-5730</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25T23:16:01.098"/>
    </inkml:context>
    <inkml:brush xml:id="br0">
      <inkml:brushProperty name="width" value="0.05" units="cm"/>
      <inkml:brushProperty name="height" value="0.05" units="cm"/>
      <inkml:brushProperty name="color" value="#E71224"/>
    </inkml:brush>
  </inkml:definitions>
  <inkml:trace contextRef="#ctx0" brushRef="#br0">8055 790 24575,'-35'-2'0,"-43"-7"0,16 1 0,33 3 0,1-1 0,-51-17 0,-27-6 0,-480-31 0,575 59 0,1-1 0,-1 0 0,1 0 0,0-1 0,0-1 0,0 0 0,1 0 0,-1-1 0,-13-9 0,-9-8 0,-38-35 0,11 9 0,31 26 0,-1 2 0,-62-32 0,76 46 0,-1-1 0,0 2 0,-1 0 0,1 1 0,-1 1 0,0 0 0,0 2 0,-20-1 0,-18 2 0,-84-12 0,-263-41 0,227 31 0,-6-5 36,54 6-477,61 13-637,-396-43 132,330 36 3526,68 6-2655,-79 0-1,62 0 76,19 0 0,-129-9 0,-1 1 0,123 10 0,30 2 0,-45 0 0,-215-12 0,-390 17 0,533-11 0,78 4 0,6-1 0,-58-1 0,-443 9 0,550 2 0,0 0 0,1 1 0,-28 8 0,28-5 0,0-2 0,-1 0 0,-29 0 0,-11 1 0,1 2 0,0 3 0,0 2 0,-102 36 0,122-34 0,0 1 0,1 3 0,1 1 0,-49 32 0,57-28 0,-1-2 0,-1-2 0,-66 28 0,86-40 0,1 0 0,0 1 0,1 1 0,-1 0 0,1 1 0,1 0 0,0 0 0,1 1 0,-10 13 0,5-7 0,0 0 0,-1-2 0,-22 17 0,-23 11 0,2 3 0,-56 56 0,76-66 0,22-22 0,2 0 0,0 1 0,-15 21 0,24-27 0,2 0 0,-1 1 0,1-1 0,1 1 0,-4 13 0,-12 31 0,4-20 0,13-26 0,-1-1 0,0 0 0,-1 1 0,0-2 0,0 1 0,0 0 0,-6 5 0,7-8 0,-1 0 0,1 0 0,0 0 0,0 0 0,0 1 0,1-1 0,-1 1 0,1-1 0,0 1 0,1 0 0,-1 0 0,1 0 0,0 0 0,0 0 0,0 0 0,1 1 0,0 6 0,1-3 0,1 0 0,0 0 0,0 0 0,1 0 0,1 0 0,-1-1 0,1 1 0,9 13 0,-6-9 0,-1 0 0,-1 1 0,0-1 0,-1 1 0,3 17 0,-4-16 0,0 0 0,2 0 0,-1-1 0,14 26 0,-12-29 0,-1 1 0,0 0 0,0 1 0,-2-1 0,1 1 0,-2-1 0,1 1 0,-2 0 0,1 21 0,-1-23 0,6 53 0,2 30 0,-8-79 0,1 0 0,0 0 0,1 0 0,0 0 0,1-1 0,7 15 0,-5-13 0,-1 0 0,0 1 0,2 21 0,-6-31 0,-1 0 0,0 0 0,0 0 0,-1 0 0,1 0 0,-2 0 0,1 0 0,-1-1 0,0 1 0,0 0 0,-6 10 0,-5 8 0,7-15 0,0 0 0,1 1 0,1-1 0,0 1 0,-4 16 0,7-22 0,1 0 0,0 0 0,0 0 0,0 0 0,1 0 0,-1 0 0,1-1 0,0 1 0,1 0 0,-1 0 0,1-1 0,0 1 0,0-1 0,0 1 0,1-1 0,4 6 0,9 15 0,0 2 0,-2-1 0,-1 2 0,17 51 0,-25-64 0,-1 0 0,-1 0 0,-1 1 0,0-1 0,-1 1 0,0-1 0,-2 1 0,-1 18 0,1-32-85,1 0 0,0 0-1,0 0 1,0 0 0,0 0-1,0 0 1,1 0 0,-1 0-1,0 0 1,1 0 0,0-1-1,-1 1 1,1 0 0,0 0-1,1 2 1</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25T23:16:15.836"/>
    </inkml:context>
    <inkml:brush xml:id="br0">
      <inkml:brushProperty name="width" value="0.05" units="cm"/>
      <inkml:brushProperty name="height" value="0.05" units="cm"/>
      <inkml:brushProperty name="color" value="#008C3A"/>
    </inkml:brush>
  </inkml:definitions>
  <inkml:trace contextRef="#ctx0" brushRef="#br0">1 7 24575,'3'0'0,"4"0"0,0-3 0,3-1 0</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25T23:16:19.145"/>
    </inkml:context>
    <inkml:brush xml:id="br0">
      <inkml:brushProperty name="width" value="0.05" units="cm"/>
      <inkml:brushProperty name="height" value="0.05" units="cm"/>
      <inkml:brushProperty name="color" value="#008C3A"/>
    </inkml:brush>
  </inkml:definitions>
  <inkml:trace contextRef="#ctx0" brushRef="#br0">0 631 24575,'3'-2'0,"0"0"0,0-1 0,-1 1 0,1 0 0,-1-1 0,1 0 0,-1 1 0,0-1 0,0 0 0,3-5 0,4-5 0,1 2 0,1 2 0,0 0 0,0 0 0,1 1 0,17-10 0,-18 13 0,0-2 0,0 0 0,-1 0 0,0 0 0,-1-2 0,0 1 0,15-18 0,-20 21 0,0 1 0,1-1 0,0 1 0,0 0 0,0 0 0,0 0 0,0 1 0,1-1 0,-1 2 0,11-5 0,68-19 0,-37 13 0,-20 5 0,-1 1 0,50-6 0,29-4 0,-89 13 0,0 1 0,-1-2 0,1 0 0,-1-1 0,27-15 0,-26 12 0,1 1 0,0 1 0,0 0 0,23-5 0,-20 7 0,0-1 0,22-9 0,36-11 0,-49 19 0,45-19 0,21-6 0,-42 13 0,-45 15 0,0 0 0,-1 1 0,1 1 0,0-1 0,1 1 0,-1 0 0,16-1 0,54 5 0,37-3 0,-111 0-62,0 0 0,-1 0 0,1 0 0,-1-1 0,1 0 0,-1 0 0,0 0 0,1 0 0,-1 0 0,0 0 0,-1-1 0,1 0 0,0 1-1,-1-1 1,1 0 0,-1-1 0,0 1 0,0 0 0,0 0 0,0-1 0,1-5 0,1-2-6764</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25T23:16:29.997"/>
    </inkml:context>
    <inkml:brush xml:id="br0">
      <inkml:brushProperty name="width" value="0.05" units="cm"/>
      <inkml:brushProperty name="height" value="0.05" units="cm"/>
      <inkml:brushProperty name="color" value="#849398"/>
    </inkml:brush>
  </inkml:definitions>
  <inkml:trace contextRef="#ctx0" brushRef="#br0">3806 196 24575,'-7'0'0,"0"-1"0,0-1 0,0 1 0,0-1 0,0 0 0,1-1 0,-8-3 0,6 3 0,1-1 0,-1 2 0,1-1 0,-1 1 0,-15-2 0,-104-10 0,-31-3 0,3-21 0,17 2 0,99 29 0,-1 2 0,-73-1 0,22 8 0,-135-4 0,164-6 0,-34-2 0,-79-7 0,42 15 0,-136 5 0,252 0 0,0 1 0,1 1 0,0 0 0,0 1 0,-17 9 0,-7 1 0,-79 42 0,63-30 0,44-21 0,0 1 0,0 0 0,1 0 0,0 2 0,-16 17 0,18-18 0,0 1 0,-1-1 0,0-1 0,-1 0 0,0 0 0,0-1 0,-14 7 0,-3-3 0,-58 29 0,79-36 0,1 0 0,-1 1 0,0 0 0,1 1 0,0-1 0,1 1 0,-1 0 0,1 1 0,-6 9 0,-9 14 0,0-2 0,-1-1 0,-2 0 0,-1-2 0,-1 0 0,-33 24 0,-9-2 0,47-35 0,1 1 0,0 1 0,1 0 0,1 2 0,0 0 0,-25 31 0,29-28 0,4-4 0,0-1 0,-2 0 0,1-1 0,-2 0 0,0 0 0,0-2 0,-27 21 0,-170 89 0,203-117 0,0 0 0,0 1 0,1 0 0,0-1 0,0 2 0,-8 8 0,-21 21 0,-88 50 0,90-56 0,27-23 0,-1-1 0,0 1 0,0-1 0,0-1 0,0 1 0,-1-1 0,-8 4 0,7-4 11,1 1 1,0-1-1,0 1 0,0 0 0,0 1 0,1 0 0,0 0 0,0 0 0,0 1 0,-5 8 1,-35 37-1500,37-46-5338</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25T22:32:11.008"/>
    </inkml:context>
    <inkml:brush xml:id="br0">
      <inkml:brushProperty name="width" value="0.05" units="cm"/>
      <inkml:brushProperty name="height" value="0.05" units="cm"/>
      <inkml:brushProperty name="color" value="#E71224"/>
    </inkml:brush>
  </inkml:definitions>
  <inkml:trace contextRef="#ctx0" brushRef="#br0">699 1 24575,'2'0'0,"0"1"0,-1-1 0,1 1 0,0-1 0,-1 1 0,1 0 0,0 0 0,-1 0 0,1 0 0,-1 0 0,0 0 0,1 1 0,-1-1 0,0 0 0,0 1 0,0-1 0,0 1 0,0-1 0,0 1 0,0-1 0,0 1 0,-1 0 0,1-1 0,0 1 0,-1 0 0,0 0 0,1-1 0,-1 1 0,0 3 0,1 3 0,0-1 0,0 0 0,-1 0 0,0 1 0,-1-1 0,0 8 0,-3-1 0,1 6 0,-2 0 0,-1-1 0,0 1 0,-1-1 0,-1 0 0,-17 27 0,14-30 0,-1-1 0,0 0 0,-1-1 0,-27 22 0,32-27 0,0 1 0,0 0 0,1 0 0,0 1 0,1 0 0,-8 17 0,-20 32 0,-73 107 0,87-135 0,15-24 0,-1-1 0,1 1 0,-1-1 0,0-1 0,-1 1 0,0-1 0,0 0 0,0-1 0,-1 1 0,-11 5 0,-1-2 0,0 0 0,-1-1 0,-23 5 0,30-8 0,0 1 0,1 0 0,0 1 0,0 1 0,-11 9 0,-21 11 0,43-27 0,-1 0 0,1 1 0,-1-1 0,1 1 0,0 0 0,-1 0 0,1 0 0,0 0 0,1 0 0,-1 0 0,0 1 0,0-1 0,1 1 0,0-1 0,-1 1 0,1-1 0,0 1 0,0 0 0,1 0 0,-1 0 0,0-1 0,1 1 0,0 0 0,-1 0 0,1 0 0,0 0 0,1 0 0,-1-1 0,0 1 0,2 3 0,2 7 0,0 0 0,1-1 0,0 1 0,1-1 0,9 13 0,-10-17 0,1-1 0,0 0 0,0 0 0,1 0 0,11 10 0,18 17 0,-8-6 0,1 0 0,1-2 0,36 24 0,-30-23 0,9 8 0,54 55 0,-93-85 0,0-1 0,0 1 0,0-1 0,1 0 0,0-1 0,0 1 0,0-1 0,12 3 0,33 17 0,-49-21 0,-1 0 0,1 0 0,-1 0 0,0 1 0,0-1 0,1 1 0,-1-1 0,-1 1 0,1 0 0,0 0 0,-1-1 0,1 1 0,-1 1 0,0-1 0,1 5 0,3 9 0,1-1 0,1 0 0,0 0 0,1 0 0,0-1 0,2 0 0,-1-1 0,17 18 0,31 50 0,-2 42 0,-50-114 0,-1 0 0,0 0 0,-1 0 0,0 0 0,2 12 0,-5-17 0,1-1 0,-1 1 0,0 0 0,-1-1 0,1 1 0,-1 0 0,0-1 0,0 1 0,0-1 0,0 1 0,-1-1 0,0 0 0,-4 8 0,4-8 0,0 1 0,1-1 0,-1 0 0,1 1 0,0 0 0,0-1 0,1 1 0,-1 0 0,1-1 0,0 1 0,0 0 0,1-1 0,-1 1 0,1 0 0,0-1 0,3 10 0,4 7 0,1 1 0,13 24 0,-8-20 0,19 28-1365,-28-44-5461</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25T23:24:22.134"/>
    </inkml:context>
    <inkml:brush xml:id="br0">
      <inkml:brushProperty name="width" value="0.05" units="cm"/>
      <inkml:brushProperty name="height" value="0.05" units="cm"/>
      <inkml:brushProperty name="color" value="#849398"/>
    </inkml:brush>
  </inkml:definitions>
  <inkml:trace contextRef="#ctx0" brushRef="#br0">208 72 24575,'0'-3'0,"-1"0"0,0 0 0,1 1 0,-1-1 0,0 0 0,0 0 0,-1 1 0,1-1 0,0 1 0,-1-1 0,0 1 0,1 0 0,-1-1 0,0 1 0,0 0 0,0 0 0,-1 1 0,1-1 0,0 0 0,-1 1 0,1-1 0,-1 1 0,1 0 0,-1-1 0,0 2 0,1-1 0,-6-1 0,-4-1 0,0 0 0,-1 0 0,1 1 0,-24 0 0,34 2 0,-1-1 0,0 1 0,1 0 0,-1 0 0,1 0 0,-1 1 0,1-1 0,-1 0 0,1 1 0,-1 0 0,1 0 0,-1-1 0,1 1 0,0 1 0,-1-1 0,1 0 0,0 1 0,0-1 0,0 1 0,0-1 0,0 1 0,0 0 0,0 0 0,1 0 0,-1 0 0,-2 5 0,3-2 0,0 1 0,0-1 0,0 1 0,1 0 0,-1-1 0,1 1 0,1 0 0,-1 0 0,1-1 0,0 1 0,2 6 0,21 137 0,-22-122 0,-2-22 0,0-1 0,0 1 0,0-1 0,1 0 0,-1 1 0,1-1 0,1 1 0,-1-1 0,0 0 0,1 0 0,0 0 0,0 0 0,0 0 0,0 0 0,1 0 0,0-1 0,4 5 0,32 33 0,-33-34 0,-1-1 0,1 1 0,0-1 0,0-1 0,1 1 0,-1-1 0,1 0 0,1-1 0,-1 1 0,0-1 0,1-1 0,0 1 0,14 3 0,-17-6 0,0 2 0,0-1 0,0 0 0,0 1 0,0 0 0,0 0 0,-1 1 0,0-1 0,1 1 0,-1 0 0,-1 0 0,1 0 0,-1 1 0,1-1 0,-1 1 0,-1 0 0,4 7 0,-1-3 0,-1 1 0,0 0 0,0 0 0,-1 0 0,0 0 0,-1 1 0,0-1 0,0 13 0,-2-15 0,1 0 0,-1-1 0,2 1 0,-1-1 0,1 1 0,0-1 0,1 1 0,0-1 0,0 0 0,0 0 0,1-1 0,0 1 0,0-1 0,10 11 0,-10-11 0,15 23 0,-15-22 0,1 1 0,0-1 0,0 1 0,1-2 0,0 1 0,0 0 0,0-1 0,1-1 0,0 1 0,0-1 0,0 0 0,9 4 0,-7-4 0,-1 0 0,0 0 0,0 1 0,0 0 0,10 11 0,-13-11 0,0-1 0,0 0 0,1-1 0,0 1 0,0-1 0,0-1 0,0 1 0,1-1 0,-1 0 0,1 0 0,9 3 0,53 7 0,-20-4 0,1 2 0,51 20 0,-89-25 0,0 2 0,0 0 0,-1 0 0,-1 1 0,1 0 0,-1 1 0,15 19 0,16 15 0,-34-38 0,1-1 0,-1 1 0,1-1 0,1-1 0,-1 1 0,1-1 0,-1-1 0,12 4 0,78 14 0,-38-9 0,-26-4 0,0-1 0,1-2 0,0-2 0,-1-1 0,50-4 0,-81 2 0,-1-1 0,1 1 0,-1-1 0,1 0 0,-1 0 0,1 0 0,-1-1 0,0 1 0,0 0 0,1-1 0,-1 0 0,0 1 0,0-1 0,-1 0 0,1 0 0,0 0 0,-1 0 0,1 0 0,-1-1 0,0 1 0,2-4 0,22-64 0,-8 18 0,-16 51 0,0 0 0,0-1 0,0 1 0,-1-1 0,1 1 0,0-1 0,-1 1 0,1-1 0,-1 1 0,1-1 0,-1 1 0,0-1 0,0 0 0,1 1 0,-1-1 0,-1 0 0,1 1 0,0-1 0,0 1 0,0-1 0,-1 0 0,1 1 0,-1-1 0,1 1 0,-1-1 0,0 1 0,0-1 0,0 1 0,1 0 0,-1-1 0,0 1 0,-1 0 0,1 0 0,0-1 0,-2 0 0,-2-1 0,0 1 0,0 0 0,0 0 0,0 1 0,0-1 0,0 1 0,0 0 0,0 0 0,-1 1 0,-5 0 0,2 0 0,1-1 0,0 0 0,-1 0 0,1-1 0,0 0 0,0 0 0,0-1 0,0 0 0,0 0 0,1-1 0,-12-6 0,9 1 0,-1 1 0,2-2 0,-1 1 0,1-1 0,1-1 0,-11-15 0,13 17 0,-1 1 0,0 0 0,0 0 0,-1 1 0,0 0 0,0 0 0,-1 1 0,-13-8 0,-6 0 0,-45-16 0,37 16 0,8 2 0,21 9 0,0-1 0,0 1 0,0 1 0,-1 0 0,1 0 0,-1 0 0,0 1 0,-11-1 0,11 2 0,0 0 0,1-1 0,-1 0 0,0 0 0,1 0 0,-1-1 0,1 0 0,0-1 0,0 0 0,0 0 0,0 0 0,0-1 0,1 0 0,-1 0 0,1-1 0,0 0 0,0 0 0,1 0 0,-1 0 0,1-1 0,-4-7 0,-27-29 0,6 10 0,24 24 0,1 1 0,-1 0 0,0 0 0,-1 1 0,0 0 0,0 0 0,0 1 0,-1 0 0,1 0 0,-1 0 0,-1 1 0,1 1 0,-15-6 0,2 5 0,0 0 0,0 2 0,-1 0 0,-35 2 0,51 0 0,0 0 0,0 0 0,0-1 0,0 0 0,0 0 0,0-1 0,0 1 0,1-1 0,-1 0 0,1-1 0,-1 1 0,1-1 0,0 0 0,0-1 0,0 1 0,0-1 0,1 0 0,-1 0 0,1-1 0,0 1 0,0-1 0,1 0 0,0 0 0,-1 0 0,2 0 0,-1 0 0,0-1 0,1 1 0,-2-10 0,0-5 0,-1-5 0,-1 1 0,-9-27 0,11 42 0,0 0 0,-1 0 0,0 1 0,0-1 0,-1 1 0,0 0 0,0 1 0,-13-12 0,4 4-60,10 10-158,0 0 1,-1 0-1,1 0 1,-1 0-1,-10-4 1,6 4-6609</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25T23:24:41.926"/>
    </inkml:context>
    <inkml:brush xml:id="br0">
      <inkml:brushProperty name="width" value="0.05" units="cm"/>
      <inkml:brushProperty name="height" value="0.05" units="cm"/>
    </inkml:brush>
  </inkml:definitions>
  <inkml:trace contextRef="#ctx0" brushRef="#br0">351 0 24575,'-13'1'0,"0"1"0,-1 0 0,1 0 0,0 1 0,0 1 0,0 0 0,0 1 0,1 0 0,0 1 0,-14 9 0,-16 6 0,41-20 0,-58 33 0,55-31 0,0 0 0,0 1 0,1 0 0,0 0 0,-1 0 0,1 0 0,1 0 0,-1 1 0,1-1 0,0 1 0,-3 7 0,3-7 0,0 0 0,-1 0 0,0-1 0,0 1 0,0-1 0,0 0 0,-6 6 0,7-8 0,0 0 0,-1 1 0,1-1 0,0 0 0,0 1 0,0 0 0,1-1 0,-1 1 0,1 0 0,-1 0 0,1 0 0,0 0 0,0 0 0,0 0 0,1 0 0,-1 1 0,1-1 0,0 0 0,0 0 0,0 0 0,0 1 0,0-1 0,2 4 0,1 10 0,-1-8 0,-1-1 0,2 0 0,-1 1 0,1-1 0,8 15 0,-9-20 0,-1-1 0,1 0 0,0 0 0,0 1 0,0-2 0,1 1 0,-1 0 0,0 0 0,1-1 0,-1 1 0,1-1 0,0 1 0,-1-1 0,1 0 0,0 0 0,0-1 0,0 1 0,-1-1 0,1 1 0,0-1 0,5 0 0,54-1 0,-41 0 0,0 0 0,32 4 0,-52-3 0,-1 1 0,1-1 0,0 0 0,-1 0 0,1 0 0,0 0 0,-1 0 0,1 0 0,0 0 0,-1-1 0,1 1 0,0 0 0,-1 0 0,1 0 0,-1-1 0,1 1 0,0 0 0,-1-1 0,1 1 0,-1-1 0,1 1 0,-1 0 0,1-1 0,-1 1 0,1-1 0,-1 1 0,1-1 0,-1 0 0,0 1 0,1-1 0,-1 1 0,0-1 0,0 0 0,1 1 0,-1-1 0,0 0 0,0 1 0,0-1 0,0 0 0,0 1 0,0-1 0,0 0 0,0 1 0,0-1 0,0 0 0,0 0 0,-10-45 0,4 22 0,6 19 0,0 0 0,0 0 0,-1 1 0,0-1 0,0 0 0,0 1 0,-1-1 0,1 1 0,-1-1 0,-3-5 0,3 8 0,0 1 0,0-1 0,-1 0 0,1 1 0,0-1 0,-1 1 0,1 0 0,-1 0 0,1 0 0,-1 0 0,0 0 0,1 0 0,-1 1 0,0 0 0,1-1 0,-1 1 0,0 0 0,0 0 0,-4 1 0,-12-1-93,10 1-119,0-1 0,0 0 0,0-1 0,0 0 0,-10-2 0,8-1-6614</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25T23:24:42.952"/>
    </inkml:context>
    <inkml:brush xml:id="br0">
      <inkml:brushProperty name="width" value="0.05" units="cm"/>
      <inkml:brushProperty name="height" value="0.05" units="cm"/>
    </inkml:brush>
  </inkml:definitions>
  <inkml:trace contextRef="#ctx0" brushRef="#br0">0 116 24575,'7'-1'0,"-1"-1"0,1 0 0,-1 0 0,1 0 0,-1-1 0,0 0 0,0 0 0,0-1 0,-1 0 0,6-4 0,25-14 0,113-33-1365,-140 50-5461</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25T23:24:44.460"/>
    </inkml:context>
    <inkml:brush xml:id="br0">
      <inkml:brushProperty name="width" value="0.05" units="cm"/>
      <inkml:brushProperty name="height" value="0.05" units="cm"/>
    </inkml:brush>
  </inkml:definitions>
  <inkml:trace contextRef="#ctx0" brushRef="#br0">0 155 24575,'15'-13'0,"0"2"0,1 0 0,1 1 0,-1 0 0,1 1 0,1 1 0,21-7 0,-11 4 0,44-24 0,-41 13-1365</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25T23:24:49.564"/>
    </inkml:context>
    <inkml:brush xml:id="br0">
      <inkml:brushProperty name="width" value="0.05" units="cm"/>
      <inkml:brushProperty name="height" value="0.05" units="cm"/>
    </inkml:brush>
  </inkml:definitions>
  <inkml:trace contextRef="#ctx0" brushRef="#br0">0 2 24575,'68'-2'0,"75"4"0,-140-2 0,0 0 0,0 0 0,0 1 0,0-1 0,0 1 0,0 0 0,0-1 0,-1 1 0,1 0 0,0 1 0,0-1 0,-1 0 0,1 1 0,-1 0 0,1 0 0,-1-1 0,0 1 0,0 0 0,0 1 0,0-1 0,0 0 0,0 1 0,-1-1 0,1 1 0,1 3 0,-2-2 0,0 0 0,-1 1 0,1-1 0,-1 0 0,0 0 0,0 0 0,-1 0 0,1 0 0,-1 0 0,0 1 0,0-1 0,0-1 0,-1 1 0,1 0 0,-1 0 0,0 0 0,-4 5 0,4-5-76,0 0 1,0 0-1,0 0 0,1 0 0,-1 0 0,1 0 0,0 0 0,0 1 1,1-1-1,-1 0 0,1 1 0,0-1 0,0 0 0,0 1 1,1-1-1,0 0 0,2 8 0,1 0-6750</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25T23:24:32.074"/>
    </inkml:context>
    <inkml:brush xml:id="br0">
      <inkml:brushProperty name="width" value="0.05" units="cm"/>
      <inkml:brushProperty name="height" value="0.05" units="cm"/>
      <inkml:brushProperty name="color" value="#849398"/>
    </inkml:brush>
  </inkml:definitions>
  <inkml:trace contextRef="#ctx0" brushRef="#br0">245 64 24575,'-3'-1'0,"0"0"0,0 0 0,0 0 0,0 0 0,1-1 0,-1 1 0,1-1 0,-1 1 0,1-1 0,-1 0 0,1 0 0,0 0 0,-2-3 0,1 2 0,0 0 0,0 0 0,0 1 0,-1-1 0,1 1 0,-1-1 0,0 1 0,-4-2 0,-101-10 0,107 14 0,-1 0 0,1 1 0,0-1 0,0 1 0,0 0 0,-1-1 0,1 1 0,0 0 0,0 0 0,0 0 0,0 1 0,1-1 0,-1 0 0,0 1 0,0-1 0,1 1 0,-1 0 0,1-1 0,0 1 0,-1 0 0,1 0 0,0 0 0,0 0 0,0 0 0,0 0 0,0 0 0,1 0 0,-1 1 0,0 1 0,-3 9 0,1 0 0,0 0 0,-2 21 0,5-29 0,0-1 0,1 0 0,-1 1 0,1-1 0,0 1 0,0-1 0,0 0 0,1 0 0,-1 1 0,1-1 0,0 0 0,0-1 0,1 1 0,-1 0 0,1-1 0,0 1 0,0-1 0,0 0 0,0 0 0,1 0 0,-1 0 0,1 0 0,-1-1 0,1 0 0,0 0 0,8 3 0,6 3 0,0-1 0,0-1 0,1-1 0,36 6 0,-48-10 0,-1 0 0,1 0 0,-1-1 0,1 0 0,-1 0 0,1 0 0,-1-1 0,0 0 0,1 0 0,-1-1 0,0 0 0,1 0 0,9-5 0,-13 5 0,0 0 0,0-1 0,0 0 0,-1 0 0,1 1 0,0-2 0,-1 1 0,0 0 0,0 0 0,0-1 0,0 1 0,-1-1 0,1 1 0,-1-1 0,0 0 0,0 0 0,0 1 0,-1-1 0,1 0 0,-1 0 0,0 0 0,0 0 0,0 0 0,-1-4 0,0 0-124,-1 0 0,1 0 0,-1 0 0,-1 1 0,1-1 0,-2 1-1,1 0 1,-1 0 0,0 0 0,-5-7 0,2 5-6702</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25T23:24:34.142"/>
    </inkml:context>
    <inkml:brush xml:id="br0">
      <inkml:brushProperty name="width" value="0.05" units="cm"/>
      <inkml:brushProperty name="height" value="0.05" units="cm"/>
      <inkml:brushProperty name="color" value="#849398"/>
    </inkml:brush>
  </inkml:definitions>
  <inkml:trace contextRef="#ctx0" brushRef="#br0">96 1 24575,'-1'0'0,"0"1"0,0-1 0,0 1 0,0-1 0,-1 1 0,1 0 0,0-1 0,0 1 0,0 0 0,0 0 0,1 0 0,-1-1 0,0 1 0,0 0 0,0 0 0,1 0 0,-1 1 0,1-1 0,-1 0 0,1 0 0,-1 2 0,-13 32 0,10-23 0,-9 16 0,-29 49 0,41-74 0,1-1 0,-1 1 0,0 0 0,1-1 0,0 1 0,-1 0 0,1 0 0,0-1 0,0 1 0,1 0 0,-1-1 0,1 1 0,-1 0 0,1-1 0,0 1 0,0 0 0,0-1 0,0 0 0,0 1 0,1-1 0,-1 1 0,1-1 0,-1 0 0,1 0 0,3 3 0,5 7 0,1-1 0,0 0 0,15 11 0,-24-20 0,1 0 0,-1 0 0,1 0 0,-1 0 0,1-1 0,0 1 0,0-1 0,-1 0 0,1 0 0,0 0 0,0 0 0,0 0 0,1-1 0,-1 1 0,0-1 0,0 0 0,0 0 0,0 0 0,0 0 0,0-1 0,0 1 0,5-2 0,-4 0 0,-1 0 0,0 0 0,1 0 0,-1 0 0,0-1 0,0 1 0,0-1 0,-1 0 0,1 0 0,-1 0 0,1 0 0,-1 0 0,0 0 0,0-1 0,-1 1 0,1-1 0,1-4 0,27-55 0,-22 50 0,-1-1 0,0 0 0,-1 0 0,7-26 0,-13 38 0,0 1 0,1-1 0,-1 1 0,0-1 0,0 0 0,0 1 0,0-1 0,0 1 0,0-1 0,0 1 0,-1-1 0,1 0 0,-1 1 0,1-1 0,-1 1 0,1-1 0,-1 1 0,0 0 0,0-1 0,0 1 0,0 0 0,0-1 0,0 1 0,0 0 0,0 0 0,0 0 0,-1 0 0,1 0 0,0 0 0,-1 0 0,1 1 0,0-1 0,-1 0 0,-1 0 0,-7-2 0,1 1 0,-1 0 0,1 1 0,-19-1 0,-9-2 0,-40-6-1365,66 7-5461</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25T23:25:00.605"/>
    </inkml:context>
    <inkml:brush xml:id="br0">
      <inkml:brushProperty name="width" value="0.05" units="cm"/>
      <inkml:brushProperty name="height" value="0.05" units="cm"/>
      <inkml:brushProperty name="color" value="#849398"/>
    </inkml:brush>
  </inkml:definitions>
  <inkml:trace contextRef="#ctx0" brushRef="#br0">0 0 24575,'5'2'0,"0"0"0,0 1 0,0-1 0,-1 1 0,1 0 0,-1 0 0,0 0 0,5 4 0,8 7 0,29 11 0,0-1 0,62 21 0,-66-28 0,-7 0 0,-28-13 0,1 0 0,-1 0 0,1-1 0,0 0 0,-1-1 0,11 2 0,212 47 0,-228-50 0,-1-1 0,1 1 0,0 0 0,0-1 0,0 1 0,-1 0 0,1 0 0,0 0 0,-1 1 0,1-1 0,-1 0 0,1 1 0,-1-1 0,0 1 0,1-1 0,-1 1 0,0-1 0,0 1 0,0 0 0,0 0 0,0 2 0,1 0 0,-1 1 0,0 0 0,0 0 0,0 0 0,0 0 0,-1 0 0,0 0 0,-1 9 0,1-10 0,0 1 0,-1 0 0,1-1 0,-1 1 0,0-1 0,-1 1 0,1-1 0,-1 1 0,0-1 0,0 0 0,0 0 0,-1 0 0,1 0 0,-1 0 0,0-1 0,0 1 0,0-1 0,-1 0 0,1 0 0,-6 4 0,0-4 0,-1-1 0,0 0 0,0 0 0,0-1 0,0 0 0,0-1 0,0 0 0,0 0 0,-12-3 0,-11-2 0,-45-13 0,33 7-682,-85-9-1,115 18-6143</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25T23:25:47.957"/>
    </inkml:context>
    <inkml:brush xml:id="br0">
      <inkml:brushProperty name="width" value="0.05" units="cm"/>
      <inkml:brushProperty name="height" value="0.05" units="cm"/>
      <inkml:brushProperty name="color" value="#004F8B"/>
    </inkml:brush>
  </inkml:definitions>
  <inkml:trace contextRef="#ctx0" brushRef="#br0">335 6 24575,'-61'-2'0,"38"0"0,1 1 0,-1 1 0,0 1 0,-33 6 0,51-4 0,0-1 0,1 1 0,-1 1 0,1-1 0,-1 0 0,1 1 0,0 0 0,0 0 0,1 0 0,-1 1 0,1-1 0,0 1 0,0 0 0,0 0 0,-2 8 0,-23 30 0,16-30 0,9-11 0,1 0 0,-1 1 0,1-1 0,0 1 0,0-1 0,0 1 0,0 0 0,0 0 0,-1 4 0,3-6 0,0 0 0,0 0 0,0 0 0,1 0 0,-1 1 0,0-1 0,0 0 0,1 0 0,-1 0 0,1 0 0,-1 0 0,1 0 0,-1 0 0,1 0 0,0 0 0,0 0 0,-1 0 0,1 0 0,0 0 0,0 0 0,0-1 0,0 1 0,0 0 0,0-1 0,0 1 0,0 0 0,0-1 0,0 0 0,0 1 0,0-1 0,2 1 0,11 6 0,1 0 0,0-1 0,0-1 0,0 0 0,1-1 0,-1-1 0,1-1 0,0 0 0,0 0 0,0-2 0,0 0 0,0-1 0,23-4 0,-36 4 0,0 0 0,0 0 0,0 0 0,0 0 0,0 0 0,0-1 0,0 1 0,-1-1 0,1 0 0,-1 0 0,1 0 0,-1 0 0,0 0 0,0-1 0,0 1 0,0-1 0,0 1 0,0-1 0,-1 0 0,1 1 0,-1-1 0,0 0 0,0 0 0,0 0 0,0 0 0,-1 0 0,1 0 0,-1-1 0,0 1 0,0-6 0,0 3 0,-1 0 0,1 0 0,-1 0 0,-1 0 0,1 0 0,-1 0 0,0 1 0,-1-1 0,1 1 0,-1-1 0,0 1 0,-1 0 0,1 0 0,-1 1 0,-5-7 0,9 11-2,-4-4-122,0 0 0,1 1 1,-1-1-1,-1 1 0,1 0 0,0 0 0,-1 1 0,0-1 0,1 1 0,-7-2 0,-1 2-6702</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25T23:25:49.601"/>
    </inkml:context>
    <inkml:brush xml:id="br0">
      <inkml:brushProperty name="width" value="0.05" units="cm"/>
      <inkml:brushProperty name="height" value="0.05" units="cm"/>
      <inkml:brushProperty name="color" value="#004F8B"/>
    </inkml:brush>
  </inkml:definitions>
  <inkml:trace contextRef="#ctx0" brushRef="#br0">0 341 24575,'0'-2'0,"1"-1"0,-1 0 0,1 1 0,-1 0 0,1-1 0,0 1 0,0-1 0,0 1 0,0 0 0,0-1 0,0 1 0,1 0 0,-1 0 0,1 0 0,0 0 0,-1 0 0,1 1 0,3-3 0,45-28 0,-20 16 0,326-225 0,-343 234 0,-12 9 0,-17 18 0,3-5 0,-32 59 0,39-67 0,0 0 0,0 0 0,-1 0 0,0-1 0,0 0 0,0 0 0,-1-1 0,0 0 0,0-1 0,0 1 0,-17 5 0,-18 11 0,39-18 0,0-1 0,1 1 0,0 0 0,0 0 0,0 0 0,0 0 0,-4 6 0,4-5 0,1-1 0,0 0 0,-1 0 0,0 0 0,0-1 0,0 1 0,0 0 0,0-1 0,-6 4 0,-4-1-117,6-2 4,0-1-1,1 2 1,-1-1-1,1 1 1,0 0-1,0 0 1,0 0-1,0 1 1,1 0-1,-6 6 1,5-3-6713</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25T22:33:42.691"/>
    </inkml:context>
    <inkml:brush xml:id="br0">
      <inkml:brushProperty name="width" value="0.05" units="cm"/>
      <inkml:brushProperty name="height" value="0.05" units="cm"/>
    </inkml:brush>
  </inkml:definitions>
  <inkml:trace contextRef="#ctx0" brushRef="#br0">1626 2468 24575,'-5'-43'0,"4"39"0,0 0 0,0-1 0,0 1 0,1 0 0,0 0 0,-1 0 0,2 0 0,-1-1 0,0 1 0,1 0 0,0 0 0,0 0 0,0 0 0,0 0 0,1 0 0,3-6 0,-2 2 0,0 0 0,0 0 0,-1 0 0,0 0 0,0 0 0,-1-1 0,0 1 0,0-15 0,-1 12 0,1 1 0,0-1 0,0 1 0,1 0 0,4-12 0,-2 13 0,-1-1 0,-1 0 0,0 1 0,0-1 0,0 0 0,-1 0 0,-1 0 0,0 0 0,0 0 0,-1 0 0,0 0 0,-5-16 0,0-36 0,6 54 0,0 0 0,0 1 0,-1-1 0,0 0 0,0 1 0,-1-1 0,0 1 0,0-1 0,-1 1 0,1 0 0,-2 0 0,1 0 0,-1 1 0,0-1 0,-1 1 0,-7-10 0,5 8 0,0 0 0,1-1 0,0 1 0,-7-16 0,8 14 0,0 1 0,-1 0 0,0 0 0,-11-12 0,0 2 0,-30-43 0,40 49 0,-1 1 0,-1 1 0,0-1 0,-1 1 0,0 1 0,0 0 0,-1 0 0,0 1 0,-1 0 0,-18-9 0,12 9 0,-2-2 0,0 1 0,-1 1 0,0 1 0,-1 1 0,1 0 0,-1 2 0,-1 1 0,-34-3 0,32 6 0,-45-9 0,25 4 0,-59-12 0,60 12 0,7 1 0,-58-1 0,-431 6 0,520 0 0,1 0 0,0-1 0,0 0 0,-1 0 0,1 0 0,0-1 0,0 0 0,0 0 0,0 0 0,0 0 0,1-1 0,-1 0 0,1 0 0,0 0 0,-1 0 0,1-1 0,-6-7 0,3 2 0,0 0 0,1 0 0,0-1 0,0 0 0,1 0 0,1 0 0,-5-15 0,6 18 0,1 1 0,1-1 0,-1 0 0,1 1 0,0-1 0,1 0 0,0 0 0,0 0 0,0 1 0,1-1 0,0 0 0,3-12 0,0 10 0,-1 1 0,2-1 0,-1 1 0,1 0 0,1 0 0,-1 0 0,1 1 0,12-12 0,20-29 0,-32 39 0,0 0 0,1 1 0,0-1 0,0 1 0,15-11 0,5-4 0,-2 0 0,0-1 0,-1-2 0,-2 0 0,-1-2 0,-1 0 0,26-48 0,-39 65 0,0 1 0,1 0 0,15-15 0,-17 21 0,-1-1 0,0-1 0,0 1 0,0-1 0,-1 0 0,0 0 0,0 0 0,0 0 0,-1-1 0,0 1 0,0-1 0,-1 0 0,1 0 0,0-10 0,0 7 0,-1 0 0,1 1 0,1-1 0,0 1 0,0 0 0,1 0 0,0 0 0,0 1 0,1 0 0,0 0 0,0 0 0,11-9 0,29-42 0,-37 43 0,0-1 0,-2-1 0,9-27 0,9-21 0,-12 19 0,-13 41 0,1 1 0,0 0 0,1-1 0,-1 1 0,1 0 0,0 0 0,0 0 0,0 0 0,1 0 0,0 1 0,6-9 0,-8 11-1,1 1 0,-1-1 0,0 0 0,0 0 0,0 0-1,0 0 1,-1 0 0,1 0 0,0 0 0,-1 0 0,0 0 0,1 0-1,-1-1 1,0 1 0,0 0 0,0 0 0,0 0 0,-1 0 0,1 0-1,0-1 1,-1 1 0,0 0 0,1 0 0,-1 0 0,0 0 0,0 0 0,0 1-1,-2-3 1,-6-20-1331,6 11-5494</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25T23:25:51.941"/>
    </inkml:context>
    <inkml:brush xml:id="br0">
      <inkml:brushProperty name="width" value="0.05" units="cm"/>
      <inkml:brushProperty name="height" value="0.05" units="cm"/>
      <inkml:brushProperty name="color" value="#004F8B"/>
    </inkml:brush>
  </inkml:definitions>
  <inkml:trace contextRef="#ctx0" brushRef="#br0">138 19 24575,'-36'33'0,"18"-17"0,-30 33 0,44-44 0,0 0 0,0 0 0,1 1 0,0-1 0,0 1 0,0 0 0,1 0 0,0 0 0,0 0 0,0 0 0,-1 12 0,3-16 0,1 0 0,-1 1 0,1-1 0,0 0 0,0 0 0,0 0 0,0-1 0,0 1 0,0 0 0,0 0 0,1 0 0,-1-1 0,1 1 0,-1-1 0,1 1 0,-1-1 0,1 1 0,0-1 0,0 0 0,0 0 0,0 0 0,0 0 0,0 0 0,0-1 0,0 1 0,0 0 0,0-1 0,0 0 0,0 1 0,3-1 0,-1 1 0,-1 0 0,1-1 0,0 1 0,0-1 0,-1 0 0,1 0 0,0 0 0,0 0 0,-1-1 0,1 1 0,0-1 0,0 0 0,-1 0 0,1 0 0,-1-1 0,1 1 0,3-4 0,-3 0 0,0 0 0,0 0 0,-1 0 0,0-1 0,0 1 0,0-1 0,1-6 0,17-30 0,-19 40 4,0 0-1,-1 0 0,1 0 1,-1-1-1,0 1 0,0-1 1,0 1-1,0-1 0,0 1 1,0-1-1,-1 1 0,1-1 0,-1 0 1,0 1-1,0-1 0,0 0 1,0 0-1,0 1 0,0-1 1,-1 0-1,1 1 0,-1-1 1,0 1-1,0-1 0,0 1 1,0-1-1,0 1 0,-1-1 1,1 1-1,-1 0 0,1 0 1,-1 0-1,0 0 0,0 0 1,-3-3-1,-2 0-152,0-1 1,-1 1-1,1 0 1,-1 1-1,0 0 1,0 0-1,0 1 1,-1 0-1,-16-3 1,12 4-6678</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25T23:25:54.985"/>
    </inkml:context>
    <inkml:brush xml:id="br0">
      <inkml:brushProperty name="width" value="0.05" units="cm"/>
      <inkml:brushProperty name="height" value="0.05" units="cm"/>
      <inkml:brushProperty name="color" value="#004F8B"/>
    </inkml:brush>
  </inkml:definitions>
  <inkml:trace contextRef="#ctx0" brushRef="#br0">1 196 24575,'1'-3'0,"-1"0"0,1 1 0,0-1 0,1 0 0,-1 1 0,0-1 0,1 1 0,-1-1 0,1 1 0,0 0 0,0 0 0,0 0 0,0 0 0,0 0 0,4-3 0,36-25 0,-42 30 0,35-18 0,-30 16 0,0 0 0,0-1 0,-1 1 0,1-1 0,-1 0 0,1 0 0,-1 0 0,0-1 0,0 1 0,-1-1 0,1 0 0,-1 0 0,1 0 0,3-9 0,-4 9 0,-1 1 0,0-1 0,1 1 0,0 0 0,0 0 0,0 0 0,0 0 0,1 0 0,-1 1 0,1-1 0,-1 1 0,1 0 0,0 0 0,0 0 0,0 1 0,0-1 0,0 1 0,0 0 0,0 0 0,0 0 0,1 1 0,-1 0 0,0 0 0,1 0 0,7 1 0,-12-1 0,0 0 0,1 0 0,-1 0 0,0 0 0,0 0 0,0 0 0,1 0 0,-1 0 0,0 0 0,0 0 0,0 0 0,0 0 0,1 0 0,-1 0 0,0 0 0,0 0 0,0 0 0,1 1 0,-1-1 0,0 0 0,0 0 0,0 0 0,0 0 0,0 0 0,1 0 0,-1 1 0,0-1 0,0 0 0,0 0 0,0 0 0,0 0 0,0 1 0,0-1 0,0 0 0,0 0 0,1 0 0,-1 1 0,0-1 0,0 0 0,0 0 0,0 0 0,0 1 0,0-1 0,0 0 0,0 0 0,0 0 0,-1 1 0,1-1 0,0 0 0,0 0 0,0 0 0,0 0 0,0 1 0,0-1 0,0 0 0,-14 13 0,-18 6 0,21-14-105,1 0 0,-1 1 0,1 0 0,0 1 0,0 0 0,1 1 0,-1 0 0,2 0 0,-1 1 0,2 0 0,-1 1 0,-10 17 0,12-18-6721</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25T23:25:57.905"/>
    </inkml:context>
    <inkml:brush xml:id="br0">
      <inkml:brushProperty name="width" value="0.05" units="cm"/>
      <inkml:brushProperty name="height" value="0.05" units="cm"/>
      <inkml:brushProperty name="color" value="#004F8B"/>
    </inkml:brush>
  </inkml:definitions>
  <inkml:trace contextRef="#ctx0" brushRef="#br0">88 1 24575,'-4'0'0,"-1"1"0,1-1 0,0 1 0,0 1 0,-1-1 0,1 0 0,0 1 0,0 0 0,0 0 0,0 0 0,1 1 0,-1-1 0,0 1 0,1 0 0,0 0 0,0 0 0,0 0 0,0 1 0,-4 5 0,6-7 0,0-1 0,0 1 0,0 0 0,0-1 0,1 1 0,-1 0 0,0 0 0,1 0 0,0 0 0,-1-1 0,1 1 0,0 0 0,0 0 0,0 0 0,0 0 0,0 0 0,0 0 0,1 0 0,-1 0 0,0 0 0,1-1 0,0 1 0,-1 0 0,1 0 0,0 0 0,0-1 0,0 1 0,0-1 0,1 1 0,-1-1 0,0 1 0,0-1 0,1 1 0,-1-1 0,1 0 0,0 0 0,-1 0 0,1 0 0,0 0 0,-1 0 0,1-1 0,0 1 0,0 0 0,0-1 0,3 1 0,-3 0 0,-1 0 0,1 0 0,0 0 0,0-1 0,0 1 0,0-1 0,0 1 0,0-1 0,0 0 0,0 0 0,0 1 0,1-2 0,-1 1 0,0 0 0,0 0 0,0-1 0,0 1 0,3-2 0,-5 1 0,1 0 0,0-1 0,-1 1 0,1-1 0,0 1 0,-1 0 0,0-1 0,1 1 0,-1-1 0,0 0 0,0 1 0,0-1 0,0 1 0,0-1 0,0 1 0,0-1 0,0 1 0,-1-1 0,1 1 0,-1-1 0,1 1 0,-1-1 0,-1-2 0,-8-22-1365,4 15-5461</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25T23:26:00.361"/>
    </inkml:context>
    <inkml:brush xml:id="br0">
      <inkml:brushProperty name="width" value="0.05" units="cm"/>
      <inkml:brushProperty name="height" value="0.05" units="cm"/>
      <inkml:brushProperty name="color" value="#004F8B"/>
    </inkml:brush>
  </inkml:definitions>
  <inkml:trace contextRef="#ctx0" brushRef="#br0">155 20 24575,'-4'-1'0,"0"2"0,-1-1 0,1 1 0,0-1 0,0 1 0,0 0 0,0 1 0,-1-1 0,2 1 0,-1 0 0,0 0 0,0 0 0,0 0 0,1 0 0,0 1 0,-1 0 0,1 0 0,0 0 0,-5 6 0,0 3 0,0 1 0,1 0 0,1 0 0,-8 20 0,-5 12 0,17-42 0,1-1 0,-1 1 0,1-1 0,0 1 0,0 0 0,0 0 0,1-1 0,-1 1 0,1 0 0,-1 0 0,1 0 0,0 0 0,0 0 0,0 0 0,0 0 0,1 0 0,-1-1 0,1 1 0,0 0 0,0 0 0,0 0 0,0-1 0,0 1 0,1 0 0,-1-1 0,1 0 0,0 1 0,-1-1 0,1 0 0,0 0 0,3 3 0,0-2 0,0 1 0,0-2 0,0 1 0,0 0 0,0-1 0,0 0 0,1 0 0,-1-1 0,1 1 0,-1-1 0,1 0 0,0-1 0,-1 1 0,1-1 0,9-1 0,-12 0 0,0 0 0,1 0 0,-1 0 0,1 0 0,-1-1 0,0 1 0,0-1 0,0 0 0,0 0 0,0 0 0,0-1 0,-1 1 0,1 0 0,-1-1 0,1 0 0,-1 0 0,0 1 0,0-1 0,0 0 0,-1-1 0,1 1 0,-1 0 0,0 0 0,1-1 0,-1 1 0,-1-1 0,1 1 0,0-8 0,2-13 0,-1 0 0,0 0 0,-4-30 0,2 28 0,0 23-45,0 0-1,1 1 1,-1-1-1,0 0 1,0 1-1,-1-1 1,1 0-1,0 1 1,-1-1-1,0 0 1,1 1-1,-1-1 1,0 1-1,-1 0 1,1-1-1,0 1 1,-1 0-1,1-1 1,-1 1-1,1 0 1,-1 0-1,0 0 1,0 1-1,0-1 0,0 0 1,0 1-1,-1-1 1,1 1-1,-4-2 1,-6 0-6781</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25T23:57:49.503"/>
    </inkml:context>
    <inkml:brush xml:id="br0">
      <inkml:brushProperty name="width" value="0.05" units="cm"/>
      <inkml:brushProperty name="height" value="0.05" units="cm"/>
      <inkml:brushProperty name="color" value="#849398"/>
    </inkml:brush>
  </inkml:definitions>
  <inkml:trace contextRef="#ctx0" brushRef="#br0">1 2229 24575,'2'-33'0,"1"-1"0,2 1 0,1 0 0,2 0 0,2 1 0,0 0 0,24-47 0,-2 9 0,26-84 0,-56 147 0,-1 0 0,0 0 0,-1 0 0,1-1 0,-1 1 0,-1 0 0,0 0 0,0 0 0,0 0 0,-1 0 0,1 0 0,-2 0 0,-3-9 0,2 5 0,0 1 0,1 0 0,1-1 0,0 0 0,-1-13 0,-5-50 0,1-10 0,8 77 0,1 1 0,-1 0 0,2 0 0,-1 0 0,1 1 0,0-1 0,0 0 0,0 1 0,7-8 0,13-24 0,39-111 0,-61 145 0,0-1 0,1 1 0,0 1 0,0-1 0,0 0 0,0 0 0,0 1 0,0-1 0,1 1 0,-1 0 0,1 0 0,0-1 0,0 2 0,0-1 0,0 0 0,0 1 0,0-1 0,0 1 0,0 0 0,0 0 0,7-1 0,2 1 0,0 0 0,0 0 0,0 1 0,24 4 0,-33-3 0,1 0 0,0 0 0,0 0 0,0 0 0,-1 1 0,1 0 0,-1 0 0,1 0 0,-1 0 0,0 0 0,0 1 0,1 0 0,-2-1 0,1 1 0,0 0 0,-1 0 0,1 1 0,-1-1 0,0 0 0,3 7 0,-3-6 0,0 1 0,0-1 0,-1 1 0,1-1 0,-1 1 0,0 0 0,0 0 0,-1 0 0,1-1 0,-1 1 0,0 0 0,-1 0 0,1 0 0,-1 0 0,0-1 0,-1 7 0,-9 10 0,0-1 0,-1-1 0,0 0 0,-2-1 0,-29 31 0,-5 8 0,46-54 0,0-1 0,0 0 0,0 0 0,-1 0 0,1-1 0,-1 1 0,1 0 0,-1-1 0,0 0 0,0 1 0,0-1 0,1 0 0,-1-1 0,0 1 0,0 0 0,0-1 0,0 0 0,0 0 0,0 1 0,0-2 0,0 1 0,0 0 0,0-1 0,0 1 0,0-1 0,0 0 0,0 0 0,0 0 0,0 0 0,1-1 0,-6-2 0,-6-4 0,0-1 0,0 0 0,1-1 0,-18-17 0,29 25 0,-1-1 0,1 1 0,-1-1 0,1 0 0,0 0 0,0 0 0,0 0 0,0 0 0,1 0 0,-1-1 0,1 1 0,0 0 0,0-1 0,0 1 0,0-1 0,1 1 0,0-1 0,-1 1 0,1-1 0,0 0 0,1 1 0,-1-1 0,2-6 0,2-3 0,1-1 0,0 1 0,1 1 0,14-23 0,0 0 0,-15 23 0,0-1 0,-1 0 0,4-19 0,-6 21 0,1 0 0,0 1 0,1-1 0,0 1 0,9-18 0,-1 14 0,1 1 0,0 0 0,1 0 0,1 1 0,0 1 0,17-10 0,9-1 0,-33 18 0,0 0 0,0 0 0,0-1 0,-1 0 0,0-1 0,11-9 0,-6 2 0,1-2 0,1 0 0,0 1 0,1 0 0,1 1 0,0 1 0,1 0 0,0 1 0,33-15 0,7 0 0,91-59 0,-32 18 0,-70 42 0,141-72 0,-117 63 0,90-37 0,84 0 0,-216 61 0,50-12 0,-49 15 0,18-3 0,52-5 0,-85 12 0,0 0 0,-1 0 0,1-1 0,-1-1 0,0 0 0,15-9 0,-13 7 0,1 0 0,0 0 0,21-4 0,6 3 0,52-2 0,-76 7 0,0-1 0,-1 0 0,31-13 0,-31 11 0,1 0 0,-1 1 0,30-5 0,-41 10 0,-1 0 0,1-1 0,-1 2 0,1-1 0,-1 1 0,1 0 0,-1 1 0,1-1 0,-1 1 0,0 0 0,0 1 0,0 0 0,0 0 0,8 6 0,-11-7 0,0 1 0,-1 0 0,1 1 0,-1-1 0,0 0 0,0 1 0,0-1 0,-1 1 0,1-1 0,-1 1 0,0 0 0,0 0 0,0-1 0,0 1 0,-1 0 0,1 0 0,-1 7 0,-5 76 0,4-74 0,0-10 0,1 0 0,-1 0 0,0 0 0,-1 0 0,1 0 0,0-1 0,-1 1 0,0 0 0,1-1 0,-1 1 0,0-1 0,0 0 0,0 1 0,-1-1 0,1 0 0,-1 0 0,1 0 0,-1-1 0,0 1 0,1-1 0,-1 1 0,0-1 0,0 0 0,0 0 0,0 0 0,0-1 0,0 1 0,0-1 0,0 1 0,-6-1 0,3 0 0,-1 1 0,0-1 0,0 0 0,1-1 0,-1 0 0,0 0 0,1 0 0,-1-1 0,1 0 0,-1 0 0,1 0 0,0-1 0,-11-6 0,15 7 0,1 1 0,0 0 0,-1-1 0,1 1 0,0 0 0,0-1 0,0 0 0,0 1 0,0-1 0,0 0 0,0 1 0,1-1 0,-1 0 0,1 0 0,-1 0 0,1 1 0,0-1 0,-1 0 0,1 0 0,0 0 0,1-3 0,-1 0 0,1 0 0,0 0 0,1 0 0,-1 0 0,1 0 0,0 1 0,0-1 0,4-5 0,-3 4 0,1 0 0,0 1 0,0 0 0,0 0 0,0 0 0,1 0 0,-1 0 0,1 1 0,1 0 0,-1 0 0,0 1 0,1-1 0,8-3 0,9 4 0,-1 1 0,1 0 0,0 2 0,30 3 0,11-1 0,76 17 0,-117-18 0,1 2 0,-1 1 0,1 0 0,-1 2 0,-1 1 0,1 0 0,-1 2 0,-1 1 0,0 0 0,0 2 0,-1 0 0,0 1 0,-1 1 0,-1 1 0,0 1 0,-1 0 0,-1 1 0,23 30 0,37 63 0,-54-75 0,2 0 0,1-1 0,59 59 0,-59-74 0,1 0 0,1-2 0,1-1 0,0-1 0,1-2 0,37 13 0,40 19 0,-91-35 0,-1 0 0,0 0 0,-1 2 0,0 0 0,-1 0 0,0 1 0,-1 1 0,0 0 0,14 24 0,-9-14 0,1-1 0,25 27 0,-10-23 0,-26-23 0,0 0 0,-1 1 0,0-1 0,0 1 0,-1 0 0,1 0 0,-1 1 0,0-1 0,0 1 0,-1 0 0,0 0 0,3 6 0,-2-1 0,1-1 0,1 0 0,0 0 0,0 0 0,13 14 0,-12-17 0,-1 0 0,-1 1 0,1 0 0,-1 0 0,-1 0 0,0 1 0,0-1 0,0 1 0,2 10 0,-3-8 0,1 0 0,0-1 0,1 1 0,0-1 0,9 12 0,18 42 0,-30-60 0,-1 0 0,0 0 0,0 0 0,0 0 0,-1 0 0,0 0 0,1 0 0,-1 0 0,-1 0 0,1 0 0,-1 0 0,1 1 0,-1-1 0,-3 6 0,4-9 0,0 0 0,0 0 0,-1 0 0,1 0 0,0 0 0,-1 0 0,1 0 0,-1 0 0,1 0 0,-1 0 0,0 0 0,1 0 0,-1-1 0,0 1 0,1 0 0,-1 0 0,0-1 0,0 1 0,0-1 0,0 1 0,0-1 0,0 1 0,0-1 0,0 1 0,0-1 0,0 0 0,0 1 0,0-1 0,0 0 0,0 0 0,0 0 0,0 0 0,0 0 0,0 0 0,0 0 0,0 0 0,0-1 0,0 1 0,0 0 0,0 0 0,0-1 0,0 1 0,0-1 0,0 1 0,0-1 0,0 1 0,0-2 0,-2 0 0,1 0 0,-1 0 0,1 0 0,0 0 0,0-1 0,0 1 0,0-1 0,0 0 0,1 1 0,-1-1 0,1 0 0,0 0 0,0 0 0,-2-6 0,2 3 0,1 0 0,-1 0 0,1 0 0,0 0 0,0 0 0,1 0 0,0 0 0,0 0 0,0 0 0,1 0 0,3-9 0,-3 13 0,-1 0 0,0 0 0,1 0 0,-1 0 0,1 0 0,-1 1 0,1-1 0,0 1 0,0-1 0,0 1 0,0 0 0,0 0 0,0 0 0,0 0 0,0 0 0,0 0 0,0 0 0,1 1 0,-1-1 0,0 1 0,0-1 0,1 1 0,-1 0 0,0 0 0,1 0 0,-1 1 0,0-1 0,1 0 0,-1 1 0,0-1 0,0 1 0,5 2 0,-3-2 0,-1 1 0,1 0 0,0 0 0,-1 0 0,1 0 0,-1 0 0,1 1 0,-1 0 0,0-1 0,0 1 0,0 0 0,-1 1 0,1-1 0,-1 0 0,0 1 0,0 0 0,0-1 0,0 1 0,2 8 0,2 7 0,-1 1 0,-1 1 0,2 20 0,8 35 0,-10-66 0,-1-1 0,1 0 0,1 0 0,0 0 0,0 0 0,0-1 0,1 0 0,1 0 0,7 7 0,5 2 0,1-1 0,28 17 0,-40-28 0,-2 0 0,0 0 0,0 0 0,0 0 0,-1 1 0,0 0 0,0 0 0,0 0 0,-1 1 0,0-1 0,0 1 0,4 9 0,1 8 0,-2 0 0,7 30 0,9 31 0,-22-83 0,7 20 0,1 0 0,23 40 0,6 23-1365,-34-75-5461</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26T00:00:26.959"/>
    </inkml:context>
    <inkml:brush xml:id="br0">
      <inkml:brushProperty name="width" value="0.05" units="cm"/>
      <inkml:brushProperty name="height" value="0.05" units="cm"/>
      <inkml:brushProperty name="color" value="#333333"/>
    </inkml:brush>
  </inkml:definitions>
  <inkml:trace contextRef="#ctx0" brushRef="#br0">871 0 24575,'0'6'0,"-1"-1"0,0 1 0,-1-1 0,0 0 0,1 1 0,-2-1 0,1 0 0,0 0 0,-1 0 0,0-1 0,0 1 0,-5 5 0,-48 52 0,47-54 0,-7 6 0,-1 0 0,0-2 0,-21 13 0,-14 10 0,-81 46 0,17-11 0,98-58 0,0 1 0,-27 26 0,40-34 0,0 1 0,0 0 0,0 1 0,1-1 0,0 1 0,0 0 0,1 0 0,0 0 0,0 0 0,-4 15 0,3-8 0,0 0 0,-2-1 0,1 0 0,-2 0 0,-10 17 0,9-18 0,1 0 0,0 1 0,1 0 0,1 0 0,-6 19 0,7-20 0,0 0 0,-1 0 0,0 0 0,-1-1 0,-1 1 0,0-2 0,-16 21 0,15-22 0,0 1 0,1 1 0,0 0 0,1 0 0,0 0 0,1 1 0,0 0 0,-5 18 0,6-16 0,0-1 0,0 0 0,-8 14 0,8-17 0,-1-1 0,2 1 0,-1 0 0,-2 16 0,6-21 0,-1 0 0,1-1 0,1 1 0,-1-1 0,0 1 0,1 0 0,0-1 0,0 0 0,0 1 0,1-1 0,0 1 0,0-1 0,0 0 0,3 5 0,15 23 0,-10-18 0,-1 0 0,-1 0 0,0 1 0,-2 0 0,7 19 0,-11-27 0,1-1 0,0 1 0,1 0 0,-1-1 0,1 0 0,0 0 0,1 0 0,-1 0 0,1-1 0,0 0 0,1 1 0,-1-2 0,9 6 0,-3-1 0,-9-6 0,0-1 0,0 0 0,0 1 0,-1-1 0,1 1 0,0 0 0,-1-1 0,0 1 0,0 0 0,0 0 0,0 0 0,0 0 0,0 5 0,4 47 0,-1-7 0,-2-34 0,-1 0 0,0 1 0,-1-1 0,-1 0 0,0 0 0,-5 20 0,3-15 0,0-1 0,1 37 0,2-49 0,1 0 0,0 0 0,0 0 0,0 0 0,1 0 0,0 0 0,0-1 0,0 1 0,1-1 0,0 1 0,0-1 0,0 0 0,5 6 0,-1-2 0,-1 0 0,-1 1 0,1 0 0,-1 0 0,-1 0 0,0 1 0,-1 0 0,3 13 0,-3-11 0,1-1 0,0 1 0,0-1 0,1 0 0,1-1 0,9 16 0,17 19 0,-14-19 0,1 0 0,2-1 0,30 30 0,-46-52 0,0 0 0,1-1 0,-1 1 0,1-1 0,0 0 0,0-1 0,0 1 0,1-1 0,11 2 0,63 7 0,-68-9 0,13 0 0,-1 1 0,0 1 0,1 2 0,-2 0 0,1 2 0,-1 1 0,0 0 0,31 19 0,18 2 116,-57-25-610,-1 1 1,28 14-1</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25T23:57:49.503"/>
    </inkml:context>
    <inkml:brush xml:id="br0">
      <inkml:brushProperty name="width" value="0.05" units="cm"/>
      <inkml:brushProperty name="height" value="0.05" units="cm"/>
      <inkml:brushProperty name="color" value="#849398"/>
    </inkml:brush>
  </inkml:definitions>
  <inkml:trace contextRef="#ctx0" brushRef="#br0">1 2229 24575,'2'-33'0,"1"-1"0,2 1 0,1 0 0,2 0 0,2 1 0,0 0 0,24-47 0,-2 9 0,26-84 0,-56 147 0,-1 0 0,0 0 0,-1 0 0,1-1 0,-1 1 0,-1 0 0,0 0 0,0 0 0,0 0 0,-1 0 0,1 0 0,-2 0 0,-3-9 0,2 5 0,0 1 0,1 0 0,1-1 0,0 0 0,-1-13 0,-5-50 0,1-10 0,8 77 0,1 1 0,-1 0 0,2 0 0,-1 0 0,1 1 0,0-1 0,0 0 0,0 1 0,7-8 0,13-24 0,39-111 0,-61 145 0,0-1 0,1 1 0,0 1 0,0-1 0,0 0 0,0 0 0,0 1 0,0-1 0,1 1 0,-1 0 0,1 0 0,0-1 0,0 2 0,0-1 0,0 0 0,0 1 0,0-1 0,0 1 0,0 0 0,0 0 0,7-1 0,2 1 0,0 0 0,0 0 0,0 1 0,24 4 0,-33-3 0,1 0 0,0 0 0,0 0 0,0 0 0,-1 1 0,1 0 0,-1 0 0,1 0 0,-1 0 0,0 0 0,0 1 0,1 0 0,-2-1 0,1 1 0,0 0 0,-1 0 0,1 1 0,-1-1 0,0 0 0,3 7 0,-3-6 0,0 1 0,0-1 0,-1 1 0,1-1 0,-1 1 0,0 0 0,0 0 0,-1 0 0,1-1 0,-1 1 0,0 0 0,-1 0 0,1 0 0,-1 0 0,0-1 0,-1 7 0,-9 10 0,0-1 0,-1-1 0,0 0 0,-2-1 0,-29 31 0,-5 8 0,46-54 0,0-1 0,0 0 0,0 0 0,-1 0 0,1-1 0,-1 1 0,1 0 0,-1-1 0,0 0 0,0 1 0,0-1 0,1 0 0,-1-1 0,0 1 0,0 0 0,0-1 0,0 0 0,0 0 0,0 1 0,0-2 0,0 1 0,0 0 0,0-1 0,0 1 0,0-1 0,0 0 0,0 0 0,0 0 0,0 0 0,1-1 0,-6-2 0,-6-4 0,0-1 0,0 0 0,1-1 0,-18-17 0,29 25 0,-1-1 0,1 1 0,-1-1 0,1 0 0,0 0 0,0 0 0,0 0 0,0 0 0,1 0 0,-1-1 0,1 1 0,0 0 0,0-1 0,0 1 0,0-1 0,1 1 0,0-1 0,-1 1 0,1-1 0,0 0 0,1 1 0,-1-1 0,2-6 0,2-3 0,1-1 0,0 1 0,1 1 0,14-23 0,0 0 0,-15 23 0,0-1 0,-1 0 0,4-19 0,-6 21 0,1 0 0,0 1 0,1-1 0,0 1 0,9-18 0,-1 14 0,1 1 0,0 0 0,1 0 0,1 1 0,0 1 0,17-10 0,9-1 0,-33 18 0,0 0 0,0 0 0,0-1 0,-1 0 0,0-1 0,11-9 0,-6 2 0,1-2 0,1 0 0,0 1 0,1 0 0,1 1 0,0 1 0,1 0 0,0 1 0,33-15 0,7 0 0,91-59 0,-32 18 0,-70 42 0,141-72 0,-117 63 0,90-37 0,84 0 0,-216 61 0,50-12 0,-49 15 0,18-3 0,52-5 0,-85 12 0,0 0 0,-1 0 0,1-1 0,-1-1 0,0 0 0,15-9 0,-13 7 0,1 0 0,0 0 0,21-4 0,6 3 0,52-2 0,-76 7 0,0-1 0,-1 0 0,31-13 0,-31 11 0,1 0 0,-1 1 0,30-5 0,-41 10 0,-1 0 0,1-1 0,-1 2 0,1-1 0,-1 1 0,1 0 0,-1 1 0,1-1 0,-1 1 0,0 0 0,0 1 0,0 0 0,0 0 0,8 6 0,-11-7 0,0 1 0,-1 0 0,1 1 0,-1-1 0,0 0 0,0 1 0,0-1 0,-1 1 0,1-1 0,-1 1 0,0 0 0,0 0 0,0-1 0,0 1 0,-1 0 0,1 0 0,-1 7 0,-5 76 0,4-74 0,0-10 0,1 0 0,-1 0 0,0 0 0,-1 0 0,1 0 0,0-1 0,-1 1 0,0 0 0,1-1 0,-1 1 0,0-1 0,0 0 0,0 1 0,-1-1 0,1 0 0,-1 0 0,1 0 0,-1-1 0,0 1 0,1-1 0,-1 1 0,0-1 0,0 0 0,0 0 0,0 0 0,0-1 0,0 1 0,0-1 0,0 1 0,-6-1 0,3 0 0,-1 1 0,0-1 0,0 0 0,1-1 0,-1 0 0,0 0 0,1 0 0,-1-1 0,1 0 0,-1 0 0,1 0 0,0-1 0,-11-6 0,15 7 0,1 1 0,0 0 0,-1-1 0,1 1 0,0 0 0,0-1 0,0 0 0,0 1 0,0-1 0,0 0 0,0 1 0,1-1 0,-1 0 0,1 0 0,-1 0 0,1 1 0,0-1 0,-1 0 0,1 0 0,0 0 0,1-3 0,-1 0 0,1 0 0,0 0 0,1 0 0,-1 0 0,1 0 0,0 1 0,0-1 0,4-5 0,-3 4 0,1 0 0,0 1 0,0 0 0,0 0 0,0 0 0,1 0 0,-1 0 0,1 1 0,1 0 0,-1 0 0,0 1 0,1-1 0,8-3 0,9 4 0,-1 1 0,1 0 0,0 2 0,30 3 0,11-1 0,76 17 0,-117-18 0,1 2 0,-1 1 0,1 0 0,-1 2 0,-1 1 0,1 0 0,-1 2 0,-1 1 0,0 0 0,0 2 0,-1 0 0,0 1 0,-1 1 0,-1 1 0,0 1 0,-1 0 0,-1 1 0,23 30 0,37 63 0,-54-75 0,2 0 0,1-1 0,59 59 0,-59-74 0,1 0 0,1-2 0,1-1 0,0-1 0,1-2 0,37 13 0,40 19 0,-91-35 0,-1 0 0,0 0 0,-1 2 0,0 0 0,-1 0 0,0 1 0,-1 1 0,0 0 0,14 24 0,-9-14 0,1-1 0,25 27 0,-10-23 0,-26-23 0,0 0 0,-1 1 0,0-1 0,0 1 0,-1 0 0,1 0 0,-1 1 0,0-1 0,0 1 0,-1 0 0,0 0 0,3 6 0,-2-1 0,1-1 0,1 0 0,0 0 0,0 0 0,13 14 0,-12-17 0,-1 0 0,-1 1 0,1 0 0,-1 0 0,-1 0 0,0 1 0,0-1 0,0 1 0,2 10 0,-3-8 0,1 0 0,0-1 0,1 1 0,0-1 0,9 12 0,18 42 0,-30-60 0,-1 0 0,0 0 0,0 0 0,0 0 0,-1 0 0,0 0 0,1 0 0,-1 0 0,-1 0 0,1 0 0,-1 0 0,1 1 0,-1-1 0,-3 6 0,4-9 0,0 0 0,0 0 0,-1 0 0,1 0 0,0 0 0,-1 0 0,1 0 0,-1 0 0,1 0 0,-1 0 0,0 0 0,1 0 0,-1-1 0,0 1 0,1 0 0,-1 0 0,0-1 0,0 1 0,0-1 0,0 1 0,0-1 0,0 1 0,0-1 0,0 1 0,0-1 0,0 0 0,0 1 0,0-1 0,0 0 0,0 0 0,0 0 0,0 0 0,0 0 0,0 0 0,0 0 0,0 0 0,0-1 0,0 1 0,0 0 0,0 0 0,0-1 0,0 1 0,0-1 0,0 1 0,0-1 0,0 1 0,0-2 0,-2 0 0,1 0 0,-1 0 0,1 0 0,0 0 0,0-1 0,0 1 0,0-1 0,0 0 0,1 1 0,-1-1 0,1 0 0,0 0 0,0 0 0,-2-6 0,2 3 0,1 0 0,-1 0 0,1 0 0,0 0 0,0 0 0,1 0 0,0 0 0,0 0 0,0 0 0,1 0 0,3-9 0,-3 13 0,-1 0 0,0 0 0,1 0 0,-1 0 0,1 0 0,-1 1 0,1-1 0,0 1 0,0-1 0,0 1 0,0 0 0,0 0 0,0 0 0,0 0 0,0 0 0,0 0 0,0 0 0,1 1 0,-1-1 0,0 1 0,0-1 0,1 1 0,-1 0 0,0 0 0,1 0 0,-1 1 0,0-1 0,1 0 0,-1 1 0,0-1 0,0 1 0,5 2 0,-3-2 0,-1 1 0,1 0 0,0 0 0,-1 0 0,1 0 0,-1 0 0,1 1 0,-1 0 0,0-1 0,0 1 0,0 0 0,-1 1 0,1-1 0,-1 0 0,0 1 0,0 0 0,0-1 0,0 1 0,2 8 0,2 7 0,-1 1 0,-1 1 0,2 20 0,8 35 0,-10-66 0,-1-1 0,1 0 0,1 0 0,0 0 0,0 0 0,0-1 0,1 0 0,1 0 0,7 7 0,5 2 0,1-1 0,28 17 0,-40-28 0,-2 0 0,0 0 0,0 0 0,0 0 0,-1 1 0,0 0 0,0 0 0,0 0 0,-1 1 0,0-1 0,0 1 0,4 9 0,1 8 0,-2 0 0,7 30 0,9 31 0,-22-83 0,7 20 0,1 0 0,23 40 0,6 23-1365,-34-75-5461</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26T00:00:26.959"/>
    </inkml:context>
    <inkml:brush xml:id="br0">
      <inkml:brushProperty name="width" value="0.05" units="cm"/>
      <inkml:brushProperty name="height" value="0.05" units="cm"/>
      <inkml:brushProperty name="color" value="#333333"/>
    </inkml:brush>
  </inkml:definitions>
  <inkml:trace contextRef="#ctx0" brushRef="#br0">871 0 24575,'0'6'0,"-1"-1"0,0 1 0,-1-1 0,0 0 0,1 1 0,-2-1 0,1 0 0,0 0 0,-1 0 0,0-1 0,0 1 0,-5 5 0,-48 52 0,47-54 0,-7 6 0,-1 0 0,0-2 0,-21 13 0,-14 10 0,-81 46 0,17-11 0,98-58 0,0 1 0,-27 26 0,40-34 0,0 1 0,0 0 0,0 1 0,1-1 0,0 1 0,0 0 0,1 0 0,0 0 0,0 0 0,-4 15 0,3-8 0,0 0 0,-2-1 0,1 0 0,-2 0 0,-10 17 0,9-18 0,1 0 0,0 1 0,1 0 0,1 0 0,-6 19 0,7-20 0,0 0 0,-1 0 0,0 0 0,-1-1 0,-1 1 0,0-2 0,-16 21 0,15-22 0,0 1 0,1 1 0,0 0 0,1 0 0,0 0 0,1 1 0,0 0 0,-5 18 0,6-16 0,0-1 0,0 0 0,-8 14 0,8-17 0,-1-1 0,2 1 0,-1 0 0,-2 16 0,6-21 0,-1 0 0,1-1 0,1 1 0,-1-1 0,0 1 0,1 0 0,0-1 0,0 0 0,0 1 0,1-1 0,0 1 0,0-1 0,0 0 0,3 5 0,15 23 0,-10-18 0,-1 0 0,-1 0 0,0 1 0,-2 0 0,7 19 0,-11-27 0,1-1 0,0 1 0,1 0 0,-1-1 0,1 0 0,0 0 0,1 0 0,-1 0 0,1-1 0,0 0 0,1 1 0,-1-2 0,9 6 0,-3-1 0,-9-6 0,0-1 0,0 0 0,0 1 0,-1-1 0,1 1 0,0 0 0,-1-1 0,0 1 0,0 0 0,0 0 0,0 0 0,0 0 0,0 5 0,4 47 0,-1-7 0,-2-34 0,-1 0 0,0 1 0,-1-1 0,-1 0 0,0 0 0,-5 20 0,3-15 0,0-1 0,1 37 0,2-49 0,1 0 0,0 0 0,0 0 0,0 0 0,1 0 0,0 0 0,0-1 0,0 1 0,1-1 0,0 1 0,0-1 0,0 0 0,5 6 0,-1-2 0,-1 0 0,-1 1 0,1 0 0,-1 0 0,-1 0 0,0 1 0,-1 0 0,3 13 0,-3-11 0,1-1 0,0 1 0,0-1 0,1 0 0,1-1 0,9 16 0,17 19 0,-14-19 0,1 0 0,2-1 0,30 30 0,-46-52 0,0 0 0,1-1 0,-1 1 0,1-1 0,0 0 0,0-1 0,0 1 0,1-1 0,11 2 0,63 7 0,-68-9 0,13 0 0,-1 1 0,0 1 0,1 2 0,-2 0 0,1 2 0,-1 1 0,0 0 0,31 19 0,18 2 116,-57-25-610,-1 1 1,28 14-1</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26T00:06:17.839"/>
    </inkml:context>
    <inkml:brush xml:id="br0">
      <inkml:brushProperty name="width" value="0.05" units="cm"/>
      <inkml:brushProperty name="height" value="0.05" units="cm"/>
      <inkml:brushProperty name="color" value="#004F8B"/>
    </inkml:brush>
  </inkml:definitions>
  <inkml:trace contextRef="#ctx0" brushRef="#br0">577 106 24575,'0'-5'0,"0"0"0,0 0 0,1 0 0,0 0 0,0 0 0,0 0 0,0 0 0,1 0 0,-1 1 0,1-1 0,1 1 0,-1-1 0,1 1 0,-1 0 0,1 0 0,4-4 0,-4 5 0,-1 1 0,1 0 0,0 0 0,1 0 0,-1 0 0,0 1 0,0-1 0,1 1 0,-1 0 0,1 0 0,-1 0 0,1 0 0,-1 1 0,1-1 0,0 1 0,-1 0 0,1 0 0,0 0 0,-1 1 0,1-1 0,-1 1 0,1 0 0,3 1 0,-4-1 0,-1 0 0,1-1 0,-1 1 0,1 0 0,-1 1 0,0-1 0,1 0 0,-1 1 0,0-1 0,0 1 0,0 0 0,0 0 0,0-1 0,0 1 0,-1 0 0,1 1 0,-1-1 0,1 0 0,-1 0 0,0 1 0,0-1 0,0 1 0,0-1 0,0 1 0,-1-1 0,1 1 0,-1 0 0,1-1 0,-1 1 0,0 0 0,0-1 0,0 1 0,-1-1 0,1 1 0,-1 0 0,0 3 0,-1 3 0,-1-1 0,0 1 0,0-1 0,-1 1 0,0-1 0,-1 0 0,1 0 0,-2-1 0,-8 11 0,-81 70 0,86-78 0,0 0 0,1 1 0,0 0 0,1 0 0,1 0 0,-9 20 0,8-16 0,-1 0 0,-1 0 0,-17 23 0,2-11 0,2 1 0,1 0 0,1 2 0,2 1 0,0 0 0,-22 60 0,14-26 0,15-41 0,1 1 0,1 1 0,2-1 0,-6 31 0,-5 84 0,15-126 0,0-1 0,-1 1 0,0-1 0,-1 0 0,0 0 0,-2-1 0,1 0 0,-1 0 0,-10 12 0,10-14 0,-1 1 0,2 0 0,-1 0 0,1 1 0,1 0 0,0 0 0,1 0 0,0 0 0,1 1 0,0 0 0,0 15 0,0 6 0,-1 0 0,-2 0 0,-1-1 0,-2 0 0,-21 54 0,-9 33 0,37-113 0,1-1 0,0 1 0,1 0 0,-1 0 0,1-1 0,1 1 0,-1 0 0,1-1 0,1 1 0,1 8 0,29 66 0,-8-23 0,67 161 0,-59-150 0,-28-60 0,-1 0 0,0-1 0,0 1 0,-1 0 0,0 0 0,-1 1 0,0-1 0,0 0 0,-1 0 0,-1 0 0,1 1 0,-1-1 0,-1 0 0,-4 18 0,4-17 0,1 0 0,1 0 0,0 0 0,0 0 0,1 0 0,0 1 0,1-2 0,0 1 0,1 0 0,0 0 0,0-1 0,10 18 0,5 6 0,2 0 0,28 34 0,-15-21 0,-27-39 0,0 0 0,1 0 0,-1 0 0,13 8 0,24 26 0,-34-28 0,2-1 0,0 0 0,0 0 0,1-1 0,1-1 0,-1 0 0,2-1 0,-1 0 0,1-1 0,1 0 0,-1-2 0,1 1 0,0-2 0,1 0 0,28 5 0,218 58 0,-88-34 0,-145-24-1365,-18-6-5461</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26T00:06:52.922"/>
    </inkml:context>
    <inkml:brush xml:id="br0">
      <inkml:brushProperty name="width" value="0.05" units="cm"/>
      <inkml:brushProperty name="height" value="0.05" units="cm"/>
      <inkml:brushProperty name="color" value="#66CC00"/>
    </inkml:brush>
  </inkml:definitions>
  <inkml:trace contextRef="#ctx0" brushRef="#br0">614 108 24575,'-1'6'0,"0"0"0,-1 0 0,0 0 0,0 0 0,0 0 0,0-1 0,-1 1 0,0-1 0,0 0 0,-6 8 0,2-4 0,0 0 0,0-1 0,0 0 0,-1 0 0,-10 7 0,15-13 0,1 0 0,-1-1 0,1 1 0,-1-1 0,0 0 0,1 0 0,-1 0 0,0 0 0,0 0 0,0-1 0,0 1 0,0-1 0,0 0 0,0 0 0,0 0 0,0 0 0,0 0 0,1-1 0,-1 1 0,0-1 0,0 0 0,0 0 0,0 0 0,1 0 0,-1 0 0,0-1 0,1 1 0,-1-1 0,1 0 0,-1 1 0,1-1 0,0 0 0,0-1 0,0 1 0,-3-4 0,2 1 0,-1 0 0,1 1 0,0-1 0,1 0 0,-1 0 0,1 0 0,0-1 0,0 1 0,1-1 0,0 1 0,0-1 0,0 1 0,0-1 0,1 0 0,0 1 0,0-1 0,1 0 0,1-6 0,-1 7 0,1 0 0,0 0 0,0 0 0,0 0 0,1 1 0,0-1 0,0 1 0,0 0 0,0 0 0,0 0 0,1 0 0,0 0 0,0 1 0,0-1 0,0 1 0,1 0 0,7-4 0,1 2 0,-1 0 0,1 1 0,0 0 0,1 1 0,24-3 0,-22 3 0,1 2 0,-1 0 0,1 1 0,-1 0 0,1 1 0,-1 1 0,19 5 0,-31-6 0,0 0 0,-1 0 0,1 1 0,-1-1 0,1 1 0,-1 0 0,1-1 0,-1 2 0,0-1 0,0 0 0,0 1 0,0-1 0,-1 1 0,1 0 0,-1 0 0,1 0 0,-1 0 0,0 0 0,0 1 0,-1-1 0,1 1 0,-1-1 0,1 1 0,-1 0 0,0-1 0,0 1 0,-1 0 0,1 0 0,-1-1 0,0 1 0,0 0 0,0 0 0,-1 0 0,1 0 0,-1-1 0,-1 7 0,-5 11 0,-1 0 0,-1-1 0,-1 0 0,-1 0 0,0-1 0,-1 0 0,-19 21 0,8-8 0,8-12 0,-44 71 0,54-83 0,0 1 0,1 1 0,0-1 0,1 1 0,0-1 0,1 1 0,0 0 0,-2 13 0,2-5 0,-2 0 0,-1-1 0,0 1 0,-1-1 0,0-1 0,-2 1 0,0-1 0,-19 28 0,5-5 0,-197 340 0,209-363 0,1 1 0,0-1 0,1 2 0,1-1 0,0 1 0,1 0 0,1 0 0,1 1 0,1-1 0,-2 31 0,4-37 0,0 1 0,-1-1 0,-1 0 0,0 0 0,0 0 0,-10 20 0,8-20 0,0 0 0,1 0 0,0 0 0,1 1 0,1 0 0,-2 19 0,1-3 0,0 0 0,-2 0 0,-2-1 0,0 0 0,-19 45 0,-3 17 0,24-69 0,2 2 0,1-1 0,1 0 0,0 0 0,2 1 0,0-1 0,10 43 0,1-21 0,-9-38 0,-1-1 0,0 1 0,0 0 0,0 0 0,-1 0 0,0 0 0,0 0 0,0 0 0,-1 1 0,0-1 0,0 0 0,-1 0 0,0 0 0,0 0 0,0 0 0,-1 0 0,0 0 0,-2 6 0,-7 11 0,2 2 0,0-1 0,-5 29 0,12-48 0,-1 9 0,-1 1 0,2 0 0,0 0 0,1 1 0,0-1 0,2 18 0,0-24 0,0-1 0,1 1 0,0-1 0,1 0 0,-1 1 0,1-1 0,1 0 0,0 0 0,0-1 0,0 1 0,1-1 0,7 8 0,-1 1 0,0 0 0,-1 0 0,-1 1 0,-1 1 0,12 34 0,8 18 0,9 7 0,48 75 0,-75-139 0,-1 1 0,-1 0 0,0 1 0,-1-1 0,-1 2 0,0-1 0,-1 1 0,5 24 0,-9-32 0,1-1 0,0 0 0,1 0 0,-1 0 0,1 0 0,1 0 0,-1-1 0,1 1 0,0-1 0,1 0 0,4 6 0,23 35 0,-5 15 0,-18-41 0,0 0 0,21 32 0,6 8 0,34 75 0,-23-43 0,-43-87 0,0 1 0,0-2 0,1 1 0,0 0 0,10 8 0,-9-9 0,-1 0 0,0 0 0,0 1 0,0 0 0,-1-1 0,5 10 0,85 151 0,-46-85 0,-16-22 0,-23-39 0,1-1 0,1 0 0,0-1 0,1-1 0,1 1 0,1-2 0,18 18 0,-16-19 0,0 2 0,-1-1 0,-1 2 0,22 35 0,-19-28 0,30 37 0,-26-42 0,0 0 0,1-2 0,33 21 0,-17-12 0,-31-21 0,0 1 0,0-1 0,0 1 0,6 10 0,24 23 0,-28-32 0,0 1 0,-1 0 0,14 20 0,-18-22 0,0-1 0,0 0 0,1 0 0,-1-1 0,2 1 0,-1-1 0,0 0 0,1-1 0,0 1 0,0-1 0,0 0 0,1 0 0,8 3 0,16 4 0,-2 1 0,30 17 0,-45-22 0,-5-3 0,1-1 0,-1-1 0,1 1 0,-1-1 0,1-1 0,0 0 0,0 0 0,12-2 0,49 7 0,-41 0 0,52 2 0,-8-1 0,-16-1 0,-33-4 0,0 2 0,0 0 0,28 9 0,3 0-1365,-46-9-5461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25T22:44:05.674"/>
    </inkml:context>
    <inkml:brush xml:id="br0">
      <inkml:brushProperty name="width" value="0.05" units="cm"/>
      <inkml:brushProperty name="height" value="0.05" units="cm"/>
    </inkml:brush>
  </inkml:definitions>
  <inkml:trace contextRef="#ctx0" brushRef="#br0">2214 1448 24575,'-1'0'0,"-1"-1"0,1 1 0,-1-1 0,1 0 0,0 0 0,-1 0 0,1 0 0,0 0 0,0 0 0,0 0 0,0-1 0,0 1 0,0 0 0,0 0 0,0-1 0,0 1 0,0-1 0,1 1 0,-1-1 0,1 1 0,-1-1 0,0-2 0,-9-36 0,-27-135 0,36 166 0,-1 0 0,0 0 0,0 0 0,-1 1 0,0-1 0,0 1 0,-1 0 0,0 0 0,0 0 0,-1 1 0,0-1 0,-1 1 0,-9-10 0,2 5 0,-1 1 0,1 0 0,-2 2 0,1-1 0,-1 2 0,-17-8 0,27 14 0,1-1 0,-1 0 0,1 0 0,-1 0 0,1-1 0,1 1 0,-1-1 0,0 0 0,-4-7 0,-14-14 0,16 22 0,0 0 0,0 0 0,0 1 0,0-1 0,0 1 0,0 1 0,-1-1 0,1 1 0,0 0 0,-1 1 0,1-1 0,-1 1 0,1 1 0,-10 0 0,-41-3 0,-139-40 0,137 36 0,-1 3 0,-73 6 0,21 0 0,82-4 0,22 0 0,-1 0 0,1 1 0,0 0 0,0 0 0,0 1 0,-1 0 0,1 0 0,0 1 0,0 0 0,0 0 0,1 1 0,-1 0 0,1 0 0,-1 1 0,-9 7 0,-40 31 0,41-32 0,1 0 0,0 2 0,1-1 0,0 2 0,1 0 0,-13 17 0,11 5 0,14-32 0,0 1 0,0-1 0,0 0 0,0 1 0,0-1 0,-1 0 0,0 0 0,0 0 0,0 0 0,0 0 0,0 0 0,0-1 0,-5 4 0,-172 132 0,170-133 0,0-1 0,0 0 0,0-1 0,-1 0 0,1-1 0,-1 1 0,0-2 0,0 1 0,-12-1 0,-42 9 0,43-6 0,1-1 0,-1-1 0,0-1 0,0 0 0,0-2 0,0 0 0,0-1 0,-33-9 0,-4 4 0,45 6 0,-1 0 0,1-1 0,0 0 0,-1-1 0,1 0 0,0-1 0,1-1 0,-1 0 0,-11-7 0,21 10 0,1-1 0,-1 1 0,1 0 0,0-1 0,0 1 0,0-1 0,0 0 0,1 1 0,-1-1 0,1 0 0,-1 0 0,1 0 0,0 0 0,0-1 0,0 1 0,1 0 0,-1 0 0,1 0 0,0-1 0,0 1 0,0 0 0,0-1 0,1 1 0,0-6 0,0 3 0,1 0 0,-1 1 0,1-1 0,0 0 0,0 0 0,1 1 0,0-1 0,0 1 0,0 0 0,1 0 0,-1 0 0,6-6 0,4-1 0,-1 0 0,-1-1 0,0 0 0,0-1 0,-2-1 0,14-25 0,-8 13 0,-10 20 0,0-1 0,-1 0 0,0 0 0,0 0 0,-1-1 0,0 1 0,-1-1 0,0 0 0,0 0 0,-1 1 0,1-13 0,-2 13 0,-1-1 0,2 1 0,-1-1 0,1 1 0,0 0 0,1 0 0,0 0 0,0-1 0,1 2 0,0-1 0,0 0 0,1 1 0,8-13 0,22-35 0,30-65 0,-20 33 0,11 3 0,-23 22 0,-2 0 0,-7 28 0,-16 22 0,1 0 0,0 0 0,0 1 0,1 0 0,1 1 0,0 0 0,0 0 0,1 1 0,15-10 0,13-3 0,67-31 0,-83 42-1365,-13 7-5461</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26T00:07:26.953"/>
    </inkml:context>
    <inkml:brush xml:id="br0">
      <inkml:brushProperty name="width" value="0.05" units="cm"/>
      <inkml:brushProperty name="height" value="0.05" units="cm"/>
      <inkml:brushProperty name="color" value="#FF0066"/>
    </inkml:brush>
  </inkml:definitions>
  <inkml:trace contextRef="#ctx0" brushRef="#br0">187 181 24575,'0'5'0,"-1"-1"0,0 0 0,0 0 0,0 0 0,0 0 0,-1 0 0,1 0 0,-1-1 0,0 1 0,-1 0 0,1-1 0,-1 0 0,1 1 0,-1-1 0,0 0 0,0 0 0,0-1 0,0 1 0,-1-1 0,1 1 0,-1-1 0,-4 2 0,0 0 0,0 0 0,0-1 0,0 1 0,0-2 0,0 1 0,-1-1 0,1-1 0,-1 1 0,1-1 0,-11-1 0,18 0 0,-1 0 0,1 0 0,0 0 0,0 0 0,0 0 0,0-1 0,-1 1 0,1 0 0,0-1 0,0 1 0,0-1 0,0 1 0,0-1 0,0 1 0,0-1 0,0 0 0,0 0 0,0 0 0,0 1 0,1-1 0,-1 0 0,0 0 0,1 0 0,-1 0 0,0 0 0,1 0 0,-1 0 0,0-2 0,1-1 0,-1 1 0,1-1 0,-1 0 0,1 1 0,0-1 0,1 0 0,-1 1 0,1-1 0,1-5 0,3-8 0,1 0 0,15-30 0,-17 40 0,1 1 0,0-1 0,0 1 0,0-1 0,1 2 0,0-1 0,0 1 0,0-1 0,1 2 0,-1-1 0,1 1 0,1 0 0,11-5 0,12-3 0,1 1 0,33-6 0,-24 6 0,-17 7 0,1 1 0,-1 0 0,1 2 0,-1 1 0,26 3 0,17-1 0,-55-1 0,0 0 0,0 1 0,0 1 0,0 0 0,-1 0 0,1 1 0,-1 1 0,0 0 0,18 11 0,10 8 0,41 35 0,-78-58 0,13 12 0,-1 0 0,0 1 0,0 1 0,-2 0 0,19 29 0,45 93 0,-34-58 0,-34-60 0,-2 0 0,0 0 0,0 0 0,-2 1 0,-1 0 0,0 0 0,-1 0 0,-2 0 0,0 0 0,-4 30 0,1-31 0,0-1 0,-2 1 0,-10 26 0,9-30 0,1 0 0,0 0 0,2 1 0,-1-1 0,2 1 0,-1 17 0,3-26 0,0 0 0,0 0 0,0 1 0,1-1 0,0 0 0,1 0 0,-1 0 0,2 0 0,-1 0 0,1-1 0,0 1 0,0-1 0,0 1 0,1-1 0,0 0 0,5 6 0,-6-8 0,0 1 0,0 1 0,-1-1 0,0 0 0,0 0 0,0 1 0,-1-1 0,0 1 0,0 0 0,0-1 0,-1 1 0,0 0 0,0 7 0,-13 81 0,6-59 0,5-1 0,0 1 0,3-1 0,0 0 0,3 0 0,8 39 0,-5-27 0,4 87 0,-9-102 0,1 1 0,2-1 0,1 0 0,18 56 0,-1-4 0,-18-61 0,26 127 0,-29-131 0,0 1 0,-1-1 0,-2 1 0,0 0 0,0-1 0,-6 21 0,-1-4 0,2 1 0,1 0 0,-1 62 0,6-52 0,-2-30 0,2 0 0,0 0 0,0 0 0,2 0 0,0 0 0,1 0 0,0 0 0,1-1 0,1 1 0,13 28 0,25 31 0,63 154 0,-101-209 0,0-1 0,-2 0 0,3 31 0,-2-11 0,-2-26 0,1 1 0,0-1 0,1 0 0,0-1 0,1 1 0,0-1 0,1 0 0,1 0 0,0-1 0,16 21 0,55 87 0,-15-20 0,-16-24 0,-33-50 0,1-1 0,1-1 0,1-1 0,26 27 0,-24-27 0,0 1 0,-2 1 0,29 50 0,-29-46 0,22 38 0,84 124 0,-116-181 0,0 0 0,0 1 0,-1-1 0,-1 1 0,1 0 0,-2 1 0,1-1 0,-1 1 0,-1 0 0,0 0 0,0 0 0,-1 0 0,-1 1 0,1 14 0,-3-10 0,2 0 0,0 0 0,1-1 0,0 1 0,2 0 0,0-1 0,0 0 0,2 0 0,-1 0 0,2 0 0,0-1 0,1 0 0,0-1 0,20 24 0,97 107 0,-73-88 0,-39-44 0,0-2 0,0 1 0,1-1 0,0-1 0,1-1 0,0 0 0,16 6 0,-15-7 0,-1 1 0,1 0 0,-1 0 0,-1 2 0,0 0 0,21 19 0,-30-22 0,1-1 0,0 1 0,0-1 0,0-1 0,1 1 0,-1-1 0,1 0 0,1-1 0,-1 0 0,0 0 0,1 0 0,0-1 0,0 0 0,10 2 0,314 47 0,-285-46 0,-11 0 0,57 0 0,82 11 0,-18 1 0,-94-17 0,-18 0 0,1-2 0,81-12 0,-109 10-195,-1 0 0,1 1 0,0 1 0,0 1 0,0 0 0,32 5 0,-35-1-6631</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25T21:39:06.570"/>
    </inkml:context>
    <inkml:brush xml:id="br0">
      <inkml:brushProperty name="width" value="0.05" units="cm"/>
      <inkml:brushProperty name="height" value="0.05" units="cm"/>
      <inkml:brushProperty name="color" value="#E71224"/>
    </inkml:brush>
  </inkml:definitions>
  <inkml:trace contextRef="#ctx0" brushRef="#br0">0 90 24575,'5'0'0,"16"1"0,-1-1 0,1-1 0,-1-1 0,0 0 0,1-2 0,-1 0 0,19-8 0,-17 5 0,-1 0 0,1 2 0,1 0 0,-1 2 0,27-1 0,119 4 0,-69 3 0,-50-3 0,-8 1 0,1-1 0,72-12 0,-72 3 0,0 3 0,84-4 0,7 9 0,102 3 0,-207 1 0,0 1 0,-1 1 0,1 1 0,-2 2 0,1 1 0,-1 1 0,30 15 0,-53-23 0,1 0 0,-1 0 0,0 0 0,1 1 0,-1 0 0,0 0 0,-1-1 0,1 2 0,0-1 0,-1 0 0,0 0 0,1 1 0,-1-1 0,-1 1 0,1 0 0,2 5 0,-2 2 0,-1-1 0,0 0 0,0 0 0,-1 21 0,0 16 0,2-33 0,0-1 0,1 1 0,7 19 0,-6-21 0,0 0 0,-1 1 0,0-1 0,1 23 0,-2 0 0,-1-21 0,0 0 0,-1 1 0,0-1 0,-1 0 0,0 0 0,-1 0 0,-6 20 0,1-23-1365,0-3-5461</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25T21:39:11.261"/>
    </inkml:context>
    <inkml:brush xml:id="br0">
      <inkml:brushProperty name="width" value="0.05" units="cm"/>
      <inkml:brushProperty name="height" value="0.05" units="cm"/>
    </inkml:brush>
  </inkml:definitions>
  <inkml:trace contextRef="#ctx0" brushRef="#br0">0 302 24575,'1'-4'0,"0"1"0,0 0 0,0 0 0,0-1 0,1 1 0,-1 0 0,1 0 0,0 0 0,0 1 0,0-1 0,0 0 0,0 1 0,4-3 0,34-32 0,-38 35 0,36-26 0,1 2 0,80-39 0,-20 12 0,-90 47 0,0 0 0,1 1 0,-1 0 0,1 0 0,0 1 0,1 1 0,-1 0 0,1 0 0,-1 1 0,1 0 0,0 1 0,0 0 0,0 1 0,0 0 0,-1 1 0,1 0 0,0 0 0,0 2 0,-1-1 0,17 7 0,74 27 0,-59-22 0,-1 1 0,55 29 0,-38-18 0,-45-22 0,-1 1 0,-1 1 0,1 0 0,17 12 0,-25-15 0,-1 0 0,0 0 0,0 0 0,0 0 0,0 1 0,0-1 0,-1 1 0,0 0 0,1 0 0,-2 0 0,1 0 0,0 0 0,-1 0 0,1 1 0,-1-1 0,-1 0 0,2 8 0,-1 1 0,0-1 0,-1 0 0,0 1 0,-1-1 0,0 0 0,-1 0 0,-1 0 0,0 0 0,0 0 0,-9 19 0,11-29-17,-7 15 45,0 0 0,1 1 0,1-1-1,-4 23 1,9-38-68,0 1 0,0 0 0,1 0-1,-1-1 1,1 1 0,0 0 0,0 0 0,0 0-1,0-1 1,1 1 0,-1 0 0,1 0 0,-1-1-1,1 1 1,0 0 0,0-1 0,0 1 0,0-1-1,1 1 1,-1-1 0,1 1 0,0-1 0,-1 0 0,1 0-1,0 0 1,0 0 0,0 0 0,1 0 0,-1-1-1,0 1 1,1-1 0,-1 1 0,1-1 0,-1 0-1,1 0 1,4 1 0,6 1-6786</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5T23:37:57.154"/>
    </inkml:context>
    <inkml:brush xml:id="br0">
      <inkml:brushProperty name="width" value="0.1" units="cm"/>
      <inkml:brushProperty name="height" value="0.1" units="cm"/>
      <inkml:brushProperty name="color" value="#E71224"/>
    </inkml:brush>
  </inkml:definitions>
  <inkml:trace contextRef="#ctx0" brushRef="#br0">15169 18428 16383 0 0,'4'0'0'0'0,"3"0"0"0"0,2 0 0 0 0,1 0 0 0 0,1 0 0 0 0,0 0 0 0 0,1 0 0 0 0,-1 0 0 0 0,0-2 0 0 0,0 0 0 0 0,2-3 0 0 0,0-1 0 0 0,0 0 0 0 0,0 1 0 0 0,-1 0 0 0 0,-1 0 0 0 0,0 2 0 0 0,0 0 0 0 0,0 2 0 0 0,-1 0 0 0 0,1 1 0 0 0,-1 0 0 0 0,3 0 0 0 0,0 1 0 0 0,2-1 0 0 0,1 0 0 0 0,3 0 0 0 0,1-2 0 0 0,1 0 0 0 0,0-2 0 0 0,-1-1 0 0 0,-2 2 0 0 0,-3 0 0 0 0,-2 1 0 0 0,-1 1 0 0 0,-1-1 0 0 0,-1 0 0 0 0,1-2 0 0 0,-1-1 0 0 0,0 0 0 0 0,0 0 0 0 0,1 1 0 0 0,3 0 0 0 0,3-2 0 0 0,5 0 0 0 0,3 0 0 0 0,7 0 0 0 0,9 2 0 0 0,4 1 0 0 0,4 1 0 0 0,0 2 0 0 0,-4-1 0 0 0,-8 1 0 0 0,-6 4 0 0 0,-7 1 0 0 0,-5 2 0 0 0,-4-1 0 0 0,-4-1 0 0 0,-1-1 0 0 0,-2 0 0 0 0,-1 0 0 0 0,0-2 0 0 0,3 2 0 0 0,3 0 0 0 0,5-2 0 0 0,6 0 0 0 0,2 0 0 0 0,3-2 0 0 0,8 3 0 0 0,4-1 0 0 0,7 0 0 0 0,7 0 0 0 0,3-1 0 0 0,-3 0 0 0 0,-6-1 0 0 0,-10 0 0 0 0,-9 0 0 0 0,-7 0 0 0 0,-7-2 0 0 0,-4 0 0 0 0,-3-1 0 0 0,-1 1 0 0 0,1 1 0 0 0,-1 0 0 0 0,1-1 0 0 0,-1-1 0 0 0</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5T23:37:57.155"/>
    </inkml:context>
    <inkml:brush xml:id="br0">
      <inkml:brushProperty name="width" value="0.1" units="cm"/>
      <inkml:brushProperty name="height" value="0.1" units="cm"/>
      <inkml:brushProperty name="color" value="#008C3A"/>
    </inkml:brush>
  </inkml:definitions>
  <inkml:trace contextRef="#ctx0" brushRef="#br0">16845 21498 2175 0 0,'2'0'352'0'0,"0"-1"-320"0"0,1 0-32 0 0,0-1 32 0 0,0-1 0 0 0,0 1-32 0 0,1-1 32 0 0,0-1-32 0 0,1 0 32 0 0,-1 1 0 0 0,0-1-32 0 0,0 1 32 0 0,0-1-32 0 0,-1 1 0 0 0,0 0 0 0 0,1 1 0 0 0,0-1 0 0 0,-1 1 0 0 0,0 0 0 0 0,1 0 0 0 0,0 0 128 0 0,0 0 224 0 0,0 1 128 0 0,1 0 64 0 0,0 1-192 0 0,0-1 32 0 0,-1 2-224 0 0,0 0 0 0 0,-1 1 480 0 0,-1 1 256 0 0,-2 0-416 0 0,0 0-224 0 0,-1 0-64 0 0,0 1-96 0 0,0 1-64 0 0,1-1 32 0 0,0 1 0 0 0,2 1 0 0 0,1-1 32 0 0,0 1-32 0 0,0 0 32 0 0,1-1 0 0 0,0 1 0 0 0,0-2-64 0 0,1 0 32 0 0,0-1 0 0 0,-1-1 0 0 0,1-1 32 0 0,0-1 32 0 0,-1 0-96 0 0,-2-1 256 0 0,-2-1-224 0 0,-2 0 0 0 0,-1 0 0 0 0,-1 0 0 0 0,-2 0 0 0 0,0 0 0 0 0,0 1 0 0 0,0 1 128 0 0,0-1-128 0 0,1 1 64 0 0,0 0-64 0 0,0 0 0 0 0,0 0 0 0 0,0 0 32 0 0,0 0 32 0 0,-1 0-96 0 0,0 0 32 0 0,1 0-32 0 0,-1 0 0 0 0,1 0 32 0 0,0 0 0 0 0,0 0 0 0 0,2 0-64 0 0,2 0 0 0 0,2 0 0 0 0,2 0 0 0 0,1 1-32 0 0,1 0 32 0 0,0 0-32 0 0,1 0 0 0 0,-1-1 32 0 0,0-1-32 0 0,0 0 0 0 0,-1 0 0 0 0,-1-1 32 0 0,0 0 0 0 0,-1-1 64 0 0,-1-1 32 0 0,-2 0-32 0 0,-1 1 0 0 0,1-1-32 0 0,-2 1 0 0 0,0 0 0 0 0,-1 0 32 0 0,0 1-32 0 0,-1-1 0 0 0,0 2 0 0 0,0-1 0 0 0,0 0 0 0 0,0 1 0 0 0,1 0 0 0 0,-1 0 0 0 0,0 1 32 0 0,0 0-32 0 0,0 0 0 0 0,1 1 64 0 0,1 0-96 0 0,0 1 64 0 0,1 1-32 0 0,3 0-32 0 0,1-1 0 0 0,2 0 0 0 0,1 0 0 0 0,1 0 0 0 0,0-1 0 0 0,0 0 0 0 0,0-1 0 0 0,-1 0 0 0 0,0-1 0 0 0,0 0 0 0 0,0 0 0 0 0,0 0 0 0 0,0 0 0 0 0,-1 1 0 0 0,1-1 0 0 0,0-1 0 0 0,0 0 0 0 0,-1-1 0 0 0,1 1 0 0 0,-1-1 0 0 0,0 0 0 0 0,-1 2 0 0 0,1-1 0 0 0,1 1 0 0 0,-1-1 0 0 0,1 1 0 0 0,-1 0 32 0 0,1 1 0 0 0,-1-1 0 0 0,0 0 0 0 0,0 0 0 0 0,0 0 0 0 0,0 0 0 0 0,0-1 0 0 0,1 1 0 0 0,0 0 0 0 0,-1 1-32 0 0,1-1 32 0 0,0 0 0 0 0,0 0 0 0 0,0 0-32 0 0,-1 0 32 0 0,1 1 0 0 0,0 0 0 0 0,0-1 0 0 0,0 1 0 0 0,-1 0 32 0 0,1 0-32 0 0,0 0 32 0 0,0 1 0 0 0,-1-1-32 0 0,1 0 0 0 0,0 0 0 0 0,0 0 0 0 0,0 0 0 0 0,-1 0 32 0 0,1 0-64 0 0,0 0 32 0 0,0 0 32 0 0,-1 0 0 0 0,1 0 0 0 0,0 0-32 0 0,0-1 64 0 0,0 0-32 0 0,-1 0 0 0 0,1 0 32 0 0,0 0-32 0 0,0 1 0 0 0,-1 0-32 0 0,1 0 0 0 0,0 0 0 0 0,0-1 0 0 0,0 0 0 0 0,-1 0 0 0 0,1 0 0 0 0,0 0 0 0 0,0 0 0 0 0,-1 0 32 0 0,1 0-64 0 0,0 0 32 0 0,0 1 0 0 0,0-1 32 0 0,-1 0 0 0 0,1 0 0 0 0,1-1 32 0 0,0 0-64 0 0,-1 1 0 0 0,1-1 0 0 0,-1 0 0 0 0,0 1-32 0 0,0 0 32 0 0,0 0-32 0 0,-1 0 32 0 0,0 0-32 0 0,0 0 32 0 0,0 0 0 0 0,0 0-32 0 0,0-1 32 0 0,1 1-32 0 0,-1 0 32 0 0,0 0-32 0 0,0-1 32 0 0,0 1-32 0 0,0 0 32 0 0,0 1 0 0 0,0-1 0 0 0,1 1-32 0 0,0-2 32 0 0,0 1 0 0 0,-1 1 32 0 0,1-1-32 0 0,0 1 0 0 0,0 0 0 0 0,0 0 32 0 0,-1 0-64 0 0,1 0 0 0 0,0 0 0 0 0,0 0 0 0 0,0 0 0 0 0,-1 0 0 0 0,1 0 0 0 0,0 0 0 0 0,0 0 0 0 0,-1 0 0 0 0,1 0 0 0 0,0 0 0 0 0,0 0 0 0 0,-1-1 0 0 0,-1 0 0 0 0,1 0 0 0 0,0 0 0 0 0,0 0 0 0 0,1-1 0 0 0,-1 1 0 0 0,1 0 0 0 0,0 0 0 0 0,0 0 0 0 0,-1 0 32 0 0,1 0-32 0 0,0 0 32 0 0,0 1 0 0 0,0-1-32 0 0,-1 0 32 0 0,1 0-32 0 0,0 0 0 0 0,0 1 0 0 0,0 0 0 0 0,-1 0 0 0 0,1-1 0 0 0,0 1 32 0 0,0 0 0 0 0,-1-1-32 0 0,-1 0 32 0 0,1 0 0 0 0,0 0 0 0 0,0 0 32 0 0,1 1-32 0 0,-1 0 0 0 0,1 0 32 0 0,-1 1-32 0 0,0 0-32 0 0,-1 1 32 0 0,0-1-32 0 0,0 2 32 0 0,0-1 0 0 0,1 1-32 0 0,-1-1 32 0 0,0 0-32 0 0,1 0 32 0 0,0 0-32 0 0,1-1 32 0 0,0 1-32 0 0,-1 0 32 0 0,2 0-32 0 0,0 0 32 0 0,0 0-32 0 0,-1 0 32 0 0,1 0 0 0 0,-1-1-32 0 0,0 0 32 0 0,0-1-32 0 0,0 1 0 0 0,-1-1 0 0 0,1 0 0 0 0,0 1 0 0 0,0 0 0 0 0,-1 0 0 0 0,1 0 0 0 0,0-1 0 0 0,0 0 0 0 0,0 0 0 0 0,1 0 0 0 0,0 1 0 0 0,0 0 0 0 0,-1 0 32 0 0,0 0-32 0 0,0-1 0 0 0,0 1 0 0 0,0-1 0 0 0,-1-1 0 0 0,1 0 32 0 0,0 0 0 0 0,0 0-32 0 0,-1 0 32 0 0,-1-1-32 0 0,1 1 32 0 0,0 0-32 0 0,0 0 0 0 0,1 1 0 0 0,-1-1 0 0 0,1 0 0 0 0,0-1 0 0 0,-1 0 0 0 0,2 1 0 0 0,0-1 0 0 0,0 0 0 0 0,-1 1 0 0 0,1-1 0 0 0,-1 1 0 0 0,0 0 0 0 0,0 0 0 0 0,0 0 0 0 0,-1 0 0 0 0,1 1 0 0 0,0-1 0 0 0,0 0 0 0 0,-1 0 0 0 0,1 0 0 0 0,0 1 0 0 0,0-1 0 0 0,-1 1 0 0 0,1 0 0 0 0,0 0 0 0 0,0 0 0 0 0,0 0 32 0 0,1 0 0 0 0,0 0-32 0 0,0 0 0 0 0,-1 0 0 0 0,0 0 0 0 0,0 0 0 0 0,0 0 32 0 0,0 0 0 0 0,0 1-32 0 0,1 0 0 0 0,0 0 32 0 0,-1 0-32 0 0,0 0 0 0 0,-1 1 32 0 0,0-1-32 0 0,0 0 32 0 0,0 0-32 0 0,0 0 0 0 0,-1 0 0 0 0,1 1 32 0 0,0 0-32 0 0,0 0 0 0 0,0 0 0 0 0,1 1 0 0 0,0-1 0 0 0,-1 1 0 0 0,1 0 0 0 0,0 1 0 0 0,0-1 0 0 0,-1 0 0 0 0,0 0 0 0 0,-1-1 0 0 0,1 0 0 0 0,1-2 0 0 0,-1 1 32 0 0,1 1 0 0 0,-1-1-32 0 0,1-1 32 0 0,0 1 0 0 0,0-1-32 0 0,0 0 0 0 0,-1 0 0 0 0,1 0 0 0 0,0 1 0 0 0,0 0 64 0 0,0 0-64 0 0,-1 0 32 0 0,1-1 0 0 0,0 1 0 0 0,0-1-32 0 0,-1 0 0 0 0,1 0 0 0 0,0 0 0 0 0,0 0 0 0 0,-1 0 0 0 0,1 2 0 0 0,0-1 0 0 0,0-1 0 0 0,0 2 64 0 0,-1-1-32 0 0,1 0 0 0 0,0 0 0 0 0,0 0-32 0 0,-1-1 0 0 0,1 0 0 0 0,0 0 0 0 0,0 0 0 0 0,0 1 0 0 0,-1 0 0 0 0,1 0 0 0 0,0 0 0 0 0,0-1 0 0 0,-1 1 0 0 0,1-1 0 0 0,0 0 0 0 0,0 0 0 0 0,0 0 0 0 0,-1 0 0 0 0,1 0 0 0 0,0-1 32 0 0,0 0-32 0 0,0 0 32 0 0,-1 0-32 0 0,1 1 0 0 0,0-1 32 0 0,0 1-32 0 0,-1 0 32 0 0,0-1 0 0 0,0 0 0 0 0,0 0-32 0 0,0 0 32 0 0,0 1-32 0 0,0-1 0 0 0,1 1 0 0 0,0 0 0 0 0,-1-1 0 0 0,1 0 0 0 0,0 0 0 0 0,0 0 0 0 0,0-1 0 0 0,-1 1 0 0 0,0-1 0 0 0,0 0 0 0 0,0 1 0 0 0,-1-1 0 0 0,0 0 0 0 0,1 1 0 0 0,-1 0 0 0 0,1 0 0 0 0,-1-1 0 0 0,1 1 0 0 0,-1 0 0 0 0,2 1 96 0 0,-1-1 0 0 0,-1 1-64 0 0,-1-1-32 0 0,-2-2 0 0 0,-3-5-32 0 0,-2-2 32 0 0</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5T23:37:57.156"/>
    </inkml:context>
    <inkml:brush xml:id="br0">
      <inkml:brushProperty name="width" value="0.1" units="cm"/>
      <inkml:brushProperty name="height" value="0.1" units="cm"/>
      <inkml:brushProperty name="color" value="#FFFFFF"/>
    </inkml:brush>
  </inkml:definitions>
  <inkml:trace contextRef="#ctx0" brushRef="#br0">16880 21763 1887 0 0,'2'2'32'0'0,"1"0"256"0"0,0 1-256 0 0,1-1 32 0 0,0 1 32 0 0,0-2 32 0 0,0-1-96 0 0,-1 0 0 0 0,1-1 0 0 0,0 0 0 0 0,0 0 0 0 0,1-1 0 0 0,-1 1 0 0 0,1 0-32 0 0,0 0 0 0 0,0 1 0 0 0,-1-1 0 0 0,1 1 0 0 0,0 0 0 0 0,0 0 0 0 0,0 1 0 0 0,-1-1 0 0 0,1 0 0 0 0,0 0 0 0 0,0 0 0 0 0,0 0 0 0 0,-1 0 0 0 0,1 0 0 0 0,0 0 0 0 0,0 0 0 0 0,-1 0 0 0 0,1 0 0 0 0,0 0 0 0 0,0 0 0 0 0,0 0 0 0 0,0 0 0 0 0,1 0 0 0 0,1 0 0 0 0,-1 0 0 0 0,1 0 0 0 0,-1 0 0 0 0,-1 0 32 0 0,1 0 0 0 0,-2 0 32 0 0,2-1 0 0 0,0 0 32 0 0,0 0 0 0 0,1-1 64 0 0,-1 0-64 0 0,0 1 0 0 0,0 0 0 0 0,-1 0 32 0 0,0 0-32 0 0,0 0 0 0 0,0 0 0 0 0,-1 0 0 0 0,1 0 96 0 0,0-1 32 0 0,-1 1-128 0 0,1 0 128 0 0,0 1 0 0 0,0-1 0 0 0,-1 1 0 0 0,1 0-128 0 0,0 0 96 0 0,0 0-64 0 0,0 0-96 0 0,-1 0 96 0 0,1-1-64 0 0,0 0-32 0 0,0 0 64 0 0,-1-1-32 0 0,1 1-32 0 0,0 0 32 0 0,0-1-32 0 0,0 0 0 0 0,-1 1 32 0 0,1 0-32 0 0,0 0 32 0 0,0 1-32 0 0,-1 0 0 0 0,1-1 64 0 0,0 0-32 0 0,0 0-32 0 0,0 0 32 0 0,-1-1 0 0 0,1 1 0 0 0,0 0 0 0 0,0 0 64 0 0,-1 1-32 0 0,1-1 32 0 0,0 1-64 0 0,0-1-32 0 0,0 0 32 0 0,-1 0-32 0 0,1 0 32 0 0,0 1-32 0 0,0 0 0 0 0,0 0 32 0 0,-1 0-32 0 0,1 0 32 0 0,0 0 0 0 0,0 0 0 0 0,-1 0 32 0 0,0-1-64 0 0,0 0 0 0 0,0 0 32 0 0,0 0 0 0 0,0 0 32 0 0,0-1-64 0 0,1 1 64 0 0,0 0-32 0 0,-1 0 0 0 0,1-1 0 0 0,0 1-32 0 0,0 0 32 0 0,0-1 0 0 0,-1 1 32 0 0,1 0 0 0 0,0 0 0 0 0,-1 0 0 0 0,0 0 0 0 0,-1 0 32 0 0,1-1-96 0 0,1 0 32 0 0,-1 1 0 0 0,1 0 96 0 0,-1 0-96 0 0,1 1 64 0 0,0 0-64 0 0,0 0 96 0 0,0 0-64 0 0,-1-1 32 0 0,1 0-64 0 0,0 0 0 0 0,1 0 64 0 0,-1 1-96 0 0,1 0 32 0 0,0-1 0 0 0,-1 1-32 0 0,0 0 0 0 0,0 0 0 0 0,0 0 0 0 0,0 0 0 0 0,0 0 0 0 0,-1 0 0 0 0,1 0-32 0 0,0 0 32 0 0,0 0 0 0 0,-1 0 0 0 0,1 0 0 0 0,-1 1 32 0 0,0 0-32 0 0,0 0 96 0 0,-1 1-64 0 0,0 0 64 0 0,0-1-96 0 0,0 1 0 0 0,0 0 0 0 0,0 0 32 0 0,-1 0 32 0 0,2 0 0 0 0,-1-1 32 0 0,1 0-32 0 0,1 1-32 0 0,-1-1-32 0 0,0 1 0 0 0,0-1 0 0 0,0 0 0 0 0,0 0 32 0 0,0 0-32 0 0,1 0 0 0 0,-1 0-32 0 0,1 0 32 0 0,0 0 0 0 0,0 0 0 0 0,-1-1-32 0 0,1 0 32 0 0,0 0 0 0 0,0 0-32 0 0,0 0 32 0 0,-1 0 0 0 0,1 0-32 0 0,0 0 32 0 0,0 0-32 0 0,0 0 0 0 0,-1 0 0 0 0,1 0 0 0 0,0 0 0 0 0,-1 1 32 0 0,0 0-32 0 0,-1 0 32 0 0,1 0 0 0 0,0-1-32 0 0,1 1 64 0 0,-1-1 0 0 0,1 0 0 0 0,0 0-32 0 0,0 1 32 0 0,0 0-32 0 0,-1 1 0 0 0,-1-1-32 0 0,1 1 32 0 0,0-1-32 0 0,-1 1 32 0 0,1-1-32 0 0,-2 1 32 0 0,1 0 0 0 0,0 0 0 0 0,1 0 0 0 0,0 0 32 0 0,0 0-64 0 0,-1 0 32 0 0,1-1 0 0 0,0 1-32 0 0,0 0 32 0 0,1 0 32 0 0,-1 0-32 0 0,1 1-32 0 0,0-1 32 0 0,0 0 0 0 0,0-1 64 0 0,-1 0-96 0 0,1 0 32 0 0,0 0 32 0 0,0 0-32 0 0,0 0 64 0 0,-1-1-64 0 0,1 1-32 0 0,0-1 0 0 0,0 0 0 0 0,-1 0 0 0 0,1 0 0 0 0,0 0 0 0 0,0 0 0 0 0,0 0 0 0 0,-1 0 32 0 0,1-1-32 0 0,-1 1 32 0 0,0-1-32 0 0,0 0 32 0 0,-1 0 0 0 0,2 0 0 0 0,-1 1-32 0 0,1 0 32 0 0,-1 0-32 0 0,1 0 32 0 0,0 0 0 0 0,0 0 0 0 0,0 0-32 0 0,-1 0 32 0 0,1 0-32 0 0,0 0 32 0 0,0 0-32 0 0,0 0 0 0 0,-1-1 0 0 0,-1 0 32 0 0,1 0-32 0 0,0-1 32 0 0,0 0-32 0 0,0 1 32 0 0,1 0 96 0 0,0 0-64 0 0,0 1-64 0 0,-1 0 32 0 0,1 0 0 0 0,0 0 32 0 0,0 0-32 0 0,0 0 0 0 0,-1 0 32 0 0,1 0-64 0 0,0 0 32 0 0,0 0-32 0 0,0 0 0 0 0,-1 0 0 0 0,1 0 32 0 0,0 0-32 0 0,0 0 0 0 0,-1 0 0 0 0,1 0 0 0 0,0 0 0 0 0,0 0 0 0 0,0 0 0 0 0,-1-1 0 0 0,1 0 0 0 0,0 0 0 0 0,0 0 0 0 0,-1 1 0 0 0,1-1 0 0 0,0 1 32 0 0,0 0 0 0 0,0 0-32 0 0,-1 0 32 0 0,1 0 0 0 0,0 0-32 0 0,0 0 0 0 0,-1 0 0 0 0,1 0 0 0 0,0 0 0 0 0,0 0 0 0 0,0 1 0 0 0,-1 1 32 0 0,1 0 0 0 0,-1 1-32 0 0,0-1 32 0 0,0 0 0 0 0,-1 1 0 0 0,0-1 0 0 0,-1 0 0 0 0,1 0 0 0 0,0-1-32 0 0,1 1 0 0 0,0-2 0 0 0,2 1 0 0 0,0-1 0 0 0,-1 0 0 0 0,1 0 0 0 0,-1 0 0 0 0,0-1 0 0 0,0 1 0 0 0,0 0 0 0 0,-1 0 0 0 0,1 0 0 0 0,-1-1 0 0 0,0 0 0 0 0,0 0 0 0 0,-1 1 0 0 0,1-2 0 0 0,-1 1 0 0 0,1-1 0 0 0,0 2 0 0 0,0-1 0 0 0,0 1 0 0 0,1-1 0 0 0,-1 1 0 0 0,0-1 0 0 0,-1 0 0 0 0,1-1 0 0 0,-1 0 0 0 0,0 1 0 0 0,1 0 0 0 0,0 0 32 0 0,0 1-32 0 0,1-1 64 0 0,0 0-32 0 0,0 0-32 0 0,-1 0 0 0 0,0 0 0 0 0,0-1 0 0 0,0 1 32 0 0,0 0 64 0 0,0 1 0 0 0,1 0-64 0 0,-1-1-32 0 0,1 1 96 0 0,0 0 96 0 0,-1 1-192 0 0,-1 0 0 0 0,0 1 0 0 0,0 0 0 0 0,0 0 32 0 0,0-2 0 0 0,-1-1-32 0 0,0-3 0 0 0,-1-4-32 0 0,-1-3 32 0 0,0 0 0 0 0</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8-25T23:37:57.157"/>
    </inkml:context>
    <inkml:brush xml:id="br0">
      <inkml:brushProperty name="width" value="0.1" units="cm"/>
      <inkml:brushProperty name="height" value="0.1" units="cm"/>
    </inkml:brush>
  </inkml:definitions>
  <inkml:trace contextRef="#ctx0" brushRef="#br0">23002 20975 2079 0 0,'0'2'32'0'0,"0"2"0"0"0,0 1 32 0 0,0 2 0 0 0,0-1-32 0 0,0 1 0 0 0,1-1 0 0 0,0 0 0 0 0,1 0 0 0 0,0-1 0 0 0,-1 0 0 0 0,1-1 0 0 0,-2 1 0 0 0,1-1 0 0 0,-1 1 0 0 0,0-1 0 0 0,0 1 0 0 0,0 0-32 0 0,0 0 32 0 0,0-1 0 0 0,0 2-32 0 0,0 0 0 0 0,0 0 0 0 0,0-1 0 0 0,-1 0 0 0 0,0-1 0 0 0,0 0 0 0 0,0 0 0 0 0,0 0 0 0 0,1 1 0 0 0,0-1 0 0 0,0 1 0 0 0,0-1 0 0 0,2-1 0 0 0,-1 0 0 0 0,1 0 0 0 0,1 0 0 0 0,-1-1 0 0 0,-1-2 0 0 0,-1-4 0 0 0,0-1 0 0 0,0-3 0 0 0,-1-2 0 0 0,1-1 0 0 0,0-2 0 0 0,-1-2 0 0 0,-1-1 0 0 0,1 1 0 0 0,0-1 0 0 0,-2 2 0 0 0,1 1 0 0 0,0 1 0 0 0,0 2 32 0 0,1 2 0 0 0,1 1 32 0 0,0 1-32 0 0,0 1 128 0 0,0 1 128 0 0,0 1 864 0 0,0 2-960 0 0,0 3 64 0 0,1 1-64 0 0,0 2 32 0 0,1 1-64 0 0,0 3 0 0 0,-1 1-32 0 0,1 1 0 0 0,-2 0-32 0 0,1 1 32 0 0,-1 0-64 0 0,0 1 32 0 0,0-1-32 0 0,1 1 32 0 0,0-1 0 0 0,0 0-32 0 0,-1-1-32 0 0,1-1 32 0 0,-1-1-32 0 0,1-1 0 0 0,0-2 0 0 0,0 0 0 0 0,0-1-32 0 0,-1-1 32 0 0,-1 0 0 0 0,0-1 64 0 0,1-1-192 0 0,-1-2 96 0 0,1-1 0 0 0,1-2 64 0 0,-1-2 0 0 0,0-1-32 0 0,0 0 0 0 0,-2 0 0 0 0,1 0 0 0 0,-1-1 0 0 0,0 0 0 0 0,-1 0 32 0 0,1 0-32 0 0,0-1 32 0 0,1 0-32 0 0,-1-1 32 0 0,1-1-32 0 0,0-2 32 0 0,-1 0 0 0 0,0 1 0 0 0,1 0 0 0 0,0 0 32 0 0,1 2-32 0 0,-1 1 32 0 0,1 1-32 0 0,0 1 96 0 0,0 1-32 0 0,1 2 96 0 0,0 2-160 0 0,1 3-32 0 0,0 3 32 0 0,1 3-32 0 0,0 3 32 0 0,0 1-32 0 0,-1 2 32 0 0,-1-1-32 0 0,1 1 32 0 0,0 0-32 0 0,-1-1 32 0 0,0-1-32 0 0,-1 1 32 0 0,1-2 0 0 0,-1 0 0 0 0,0 0 0 0 0,0-1 0 0 0,1 0-32 0 0,0-1 32 0 0,0 0-32 0 0,0-2 32 0 0,-1 0-32 0 0,0-1 96 0 0,1-2-64 0 0,-1-2-64 0 0,0-2 0 0 0,-1-3 32 0 0,0-3-32 0 0,-1-1 32 0 0,-1-2-32 0 0,0-2 32 0 0,1 0-32 0 0,-1 0 32 0 0,1 0 0 0 0,1 1 0 0 0,0 0 0 0 0,-1 0 0 0 0,1 0 0 0 0,0-2 0 0 0,-1 1 0 0 0,0-1 32 0 0,1 1-32 0 0,0 1 32 0 0,1 0-32 0 0,-1 1 32 0 0,1 1-32 0 0,0 1 32 0 0,-1 2-32 0 0,0 0 32 0 0,0 0 0 0 0,1 0 0 0 0,-1 1 0 0 0,1-1 0 0 0,0 0 0 0 0,0-1 0 0 0,0 0 0 0 0,0 0 0 0 0,0 0 0 0 0,0-1 32 0 0,0 0 0 0 0,-1 0-32 0 0,0 1 0 0 0,0 1 0 0 0,0-1 0 0 0,0 0 0 0 0,1 0-32 0 0,0 0 64 0 0,0 1 32 0 0,1 1 512 0 0,0 2-576 0 0,1 2 0 0 0,-1 2 0 0 0,2 0-64 0 0,-1 1 32 0 0,1 1-32 0 0,-1 1 32 0 0,1-1 0 0 0,0 1-32 0 0,1-1 32 0 0,-1 0-32 0 0,0-1 64 0 0,1 0-32 0 0,0-1 0 0 0,0 1-32 0 0,1-1 32 0 0,-1 0 0 0 0,1-1 0 0 0,0 1 0 0 0,0-1 0 0 0,0-2 0 0 0,0 1-32 0 0,1-1 32 0 0,0 1-32 0 0,0-1 32 0 0,-1-1 0 0 0,0 1-32 0 0,0-1 0 0 0,0 0 0 0 0,0-1 0 0 0,0 1 0 0 0,-1-2 0 0 0,2 0 0 0 0,0 0 0 0 0,-1 0 0 0 0,0 1 0 0 0,0 0 0 0 0,-1 0 0 0 0,0 0 0 0 0,-1 1 0 0 0,1 0 0 0 0,-2-1 32 0 0,1 1-32 0 0,0 0 64 0 0,1 1 32 0 0,0 0-32 0 0,0 1 0 0 0,1 1-32 0 0,-1 0 0 0 0,1 1 0 0 0,-2 1 0 0 0,0 0 0 0 0,0 1-32 0 0,0-1 32 0 0,-1 0-32 0 0,0 0 64 0 0,1 0-64 0 0,-1-1 32 0 0,0 1 0 0 0,1-1 0 0 0,-1 0-32 0 0,1 1 0 0 0,1-1 0 0 0,0 0 0 0 0,0-1 64 0 0,1-1-32 0 0,0-1-32 0 0,0 0 0 0 0,0 0 0 0 0,-1 1 128 0 0,-1 2-64 0 0,-2 0-64 0 0,-1 0 32 0 0,-1 1-32 0 0,-1 1 32 0 0,1 1-32 0 0,-2 2 32 0 0,1 0 0 0 0,0 0 0 0 0,1 0 0 0 0,0 1 0 0 0,0 3 0 0 0,1 0 32 0 0,0 2-64 0 0,1-1 32 0 0,0 0-32 0 0,0 1 32 0 0,0-1-32 0 0,1 0 32 0 0,-1-2-32 0 0,1-1 32 0 0,-1-3-32 0 0,1-1 32 0 0,-1-1-32 0 0,0 0 0 0 0,-1-1 0 0 0,-1-2 0 0 0,0 0 0 0 0,-2-3 0 0 0,-1 1 0 0 0,0-1 0 0 0,0 1 0 0 0,0-1 0 0 0,0 0 0 0 0,0 1 0 0 0,0 0 0 0 0,-1 0 0 0 0,1-1 0 0 0,-1 1 0 0 0,0 0 32 0 0,1 1 0 0 0,-1-1-32 0 0,0 2 32 0 0,0 0-32 0 0,0 0 32 0 0,1 1-32 0 0,-2 1 0 0 0,-1 0 0 0 0,0 0 0 0 0,0 0 0 0 0,0 0 0 0 0,0-1 0 0 0,0 1 0 0 0,0-1 0 0 0,0-1 0 0 0,1 1 0 0 0,1-1 0 0 0,0 1 0 0 0,0 0 0 0 0,1 1 0 0 0,0 0 0 0 0,1 0 0 0 0,-1-1 0 0 0,0 0 0 0 0,0 0 0 0 0,0 0 0 0 0,0 0 0 0 0,0-1 0 0 0,1 1 0 0 0,0 0 0 0 0,1 1 0 0 0,0 0 0 0 0,0-1 0 0 0,1 1 0 0 0,-1 1 0 0 0,1 0 0 0 0,1 0 0 0 0,0 1 0 0 0,0-1 0 0 0,0 1 0 0 0,1 0 0 0 0,1-1 0 0 0,0 0 0 0 0,0-1 0 0 0,1-2 0 0 0,-2-2 0 0 0,0-2 0 0 0,-2-2 0 0 0,-1-2 0 0 0,1-2 0 0 0,-1-1 0 0 0,0-2 0 0 0,0-1 0 0 0,0-1 0 0 0,0 0-32 0 0,1-1 32 0 0,-1 1-32 0 0,0 0 32 0 0,2 1-32 0 0,0 0 32 0 0,0 2-32 0 0,1 2 32 0 0,-1 2-32 0 0,1 1 32 0 0,0 1-32 0 0,0 2 32 0 0,0-1-64 0 0,0 2 96 0 0,1 2 0 0 0,-1 3-32 0 0,1 4 32 0 0,0 1-32 0 0,0 3 32 0 0,0 1-32 0 0,-1 1 0 0 0,1-1 0 0 0,-1 2 0 0 0,-1-2 0 0 0,1-2 0 0 0,-1 0 0 0 0,0-3 0 0 0,0 0 0 0 0,0-2 0 0 0,0-1 0 0 0,-1-4 0 0 0,0-4 0 0 0,-1-3 0 0 0,2-5 0 0 0,-1-3 0 0 0,1-2 0 0 0,-1-1 0 0 0,1 0 0 0 0,1 1 0 0 0,0 1 0 0 0,1 0 0 0 0,0 2 0 0 0,1 2 0 0 0,-1 1 0 0 0,0 2 0 0 0,0 2 0 0 0,1 4 0 0 0,-1 3 0 0 0,1 3 0 0 0,0 3 0 0 0,1 3 0 0 0,0 2 0 0 0,1 1 0 0 0,-1 2 0 0 0,-1 0 0 0 0,0-1 0 0 0,0-2 0 0 0,-2-2 0 0 0,0-1 0 0 0,-1-4 0 0 0,0-3 0 0 0,0-4 0 0 0,0-3 0 0 0,-1-1 0 0 0,1-2 0 0 0,0 0 0 0 0,1 1 0 0 0,0 0 0 0 0,1 1 0 0 0,0 1 0 0 0,0 1 0 0 0,1 2 0 0 0,1 1 0 0 0,-1 2 0 0 0,1 1 0 0 0,0 1 0 0 0,0 0 0 0 0,-1 1 0 0 0,1 0 0 0 0,-2 1 64 0 0,0-1-32 0 0,0-2-32 0 0,-1-2 0 0 0,-1-2 0 0 0,0-1 0 0 0,0-1 0 0 0,0-1 0 0 0,-1 0 0 0 0,1 0 0 0 0,0 0 0 0 0,0 1 0 0 0,1 1 0 0 0,0 1 0 0 0,1 2 0 0 0,0 2 0 0 0,0 2 0 0 0,1 0 0 0 0,-1 1 0 0 0,1-1 0 0 0,-2 1 0 0 0,1 1 0 0 0,0-1 0 0 0,0 0 0 0 0,0 0 0 0 0,1-1 0 0 0,-1-2 0 0 0,1-1 0 0 0,0 0 0 0 0,-1-2 0 0 0,1 0 0 0 0,-2-1 0 0 0,1-2 0 0 0,-1 0 0 0 0,1-3 0 0 0,-2-5 0 0 0,1 1 0 0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25T22:44:08.293"/>
    </inkml:context>
    <inkml:brush xml:id="br0">
      <inkml:brushProperty name="width" value="0.05" units="cm"/>
      <inkml:brushProperty name="height" value="0.05" units="cm"/>
    </inkml:brush>
  </inkml:definitions>
  <inkml:trace contextRef="#ctx0" brushRef="#br0">3079 958 24575,'-2'-1'0,"1"1"0,-1-1 0,1 0 0,0 0 0,-1 0 0,1 0 0,0 0 0,0 0 0,-1 0 0,1 0 0,0-1 0,0 1 0,0 0 0,1-1 0,-1 1 0,0-1 0,0-1 0,-16-34 0,13 30 0,-5-14 0,-1 1 0,-23-36 0,26 48 0,1 0 0,-1 0 0,-1 1 0,1 0 0,-1 1 0,-1-1 0,1 2 0,-17-10 0,-50-17 0,58 25 0,0 0 0,0-1 0,0 0 0,1-1 0,-29-23 0,23 16 0,0 1 0,-2 0 0,1 2 0,-37-15 0,-13-7 0,35 19 0,0 1 0,-1 2 0,-65-13 0,70 19 0,3 1 0,-48-3 0,14 3 0,14 2 0,-79 2 0,83 4 0,0-3 0,-57-8 0,38 2 0,-1 3 0,-93 6 0,43 0 0,58-3 0,-91-12 0,-46-1 0,72 0 0,-240-14 0,225 10 0,100 20 0,26-1 0,-1-1 0,1 0 0,-23-3 0,32 3 0,1-1 0,-1 0 0,1 0 0,-1 0 0,1-1 0,0 1 0,0-1 0,-1 0 0,1 0 0,0 0 0,1 0 0,-1 0 0,0-1 0,1 1 0,-1-1 0,1 1 0,0-1 0,-3-4 0,-5-10 0,4 8 0,0 0 0,1-1 0,0 0 0,0 0 0,-5-20 0,9 28 0,1-1 0,0 1 0,0-1 0,0 1 0,0-1 0,0 1 0,0-1 0,0 1 0,1-1 0,-1 1 0,1 0 0,0-1 0,0 1 0,0 0 0,0 0 0,0-1 0,0 1 0,1 0 0,-1 0 0,1 0 0,-1 1 0,1-1 0,0 0 0,0 1 0,0-1 0,0 1 0,0-1 0,0 1 0,0 0 0,0 0 0,5-2 0,15-6 0,0 0 0,1 2 0,0 1 0,0 0 0,47-3 0,-36 4-341,0-2 0,0-1-1,32-13 1,-55 17-6485</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25T22:44:14.450"/>
    </inkml:context>
    <inkml:brush xml:id="br0">
      <inkml:brushProperty name="width" value="0.05" units="cm"/>
      <inkml:brushProperty name="height" value="0.05" units="cm"/>
      <inkml:brushProperty name="color" value="#E71224"/>
    </inkml:brush>
  </inkml:definitions>
  <inkml:trace contextRef="#ctx0" brushRef="#br0">1530 1189 24575,'-1'-5'0,"0"0"0,0 1 0,0-1 0,-1 1 0,1-1 0,-1 1 0,0-1 0,-1 1 0,1 0 0,-1 0 0,1 0 0,-1 0 0,0 1 0,-1-1 0,1 1 0,-1 0 0,0 0 0,1 0 0,-1 0 0,-6-3 0,1 1 0,0-1 0,-1 2 0,1-1 0,-1 1 0,0 1 0,0-1 0,-1 2 0,-12-3 0,-92-11 0,67 8 0,-81-4 0,8 2 0,61 3 0,15 1 0,34 4 0,-1 0 0,0 1 0,-1 0 0,1 1 0,0 0 0,0 1 0,0 0 0,-20 5 0,2 3 0,1 1 0,0 1 0,0 1 0,1 2 0,1 1 0,-40 28 0,-3 31 0,60-68 0,0 0 0,-1 0 0,1-1 0,-1 0 0,-1-1 0,1 0 0,-1-1 0,1 0 0,-1-1 0,-16 1 0,-8-1 0,1-2 0,-44-5 0,71 5 0,-1-1 0,1 0 0,-1-1 0,1 0 0,0 0 0,0-1 0,0 0 0,0 0 0,-14-9 0,19 10 0,1 0 0,0 0 0,-1 0 0,1-1 0,0 1 0,0-1 0,0 0 0,0 1 0,1-1 0,-1 0 0,1 0 0,0 0 0,0 0 0,0 0 0,0 0 0,0-1 0,1 1 0,-1 0 0,1 0 0,0-1 0,0 1 0,0 0 0,0-1 0,1 1 0,-1 0 0,1 0 0,0 0 0,2-5 0,13-29 0,-13 32 0,-1 0 0,1-1 0,-1 1 0,0-1 0,0 0 0,-1 1 0,2-12 0,-2 10 0,-1 0 0,1 0 0,0 0 0,0 0 0,1 0 0,0 0 0,0 0 0,1 1 0,0-1 0,0 1 0,0 0 0,1 0 0,8-10 0,51-89 0,-60 99 0,0-1 0,1 1 0,-2 0 0,1-1 0,-1 1 0,0-1 0,-1 0 0,1 0 0,-1 0 0,0-10 0,-1 9 0,1 0 0,0 0 0,1 0 0,0 0 0,0 0 0,1 0 0,4-10 0,12-11 0,-15 23 0,0 1 0,0-2 0,0 1 0,-1 0 0,0-1 0,-1 1 0,5-14 0,-1-7 0,2 1 0,1 0 0,1 0 0,21-37 0,65-96 0,-58 99 0,-26 39 0,-5 8 0,1 2 0,0-1 0,17-19 0,-22 27 0,1 1 0,-1 0 0,1 1 0,0-1 0,0 0 0,0 1 0,0 0 0,1 0 0,-1 0 0,0 1 0,1-1 0,-1 1 0,1 0 0,0 1 0,7-1 0,0 0 0,1-1 0,-1 0 0,0-1 0,0 0 0,0 0 0,0-2 0,-1 1 0,1-1 0,-1-1 0,-1 0 0,13-9 0,-10 9-1365,-2 1-5461</inkml:trace>
</inkml:ink>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10/12/2023</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10/12/2023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10/12/2023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10/12/2023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10/12/2023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10/12/2023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10/12/2023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10/12/2023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10/12/2023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10/12/2023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10/12/2023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10/12/2023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10/12/2023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10/12/2023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10/12/2023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10/12/2023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10/12/2023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10/12/2023</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4.xml"/><Relationship Id="rId5" Type="http://schemas.openxmlformats.org/officeDocument/2006/relationships/image" Target="../media/image20.jpeg"/><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4.xml"/><Relationship Id="rId4" Type="http://schemas.openxmlformats.org/officeDocument/2006/relationships/image" Target="../media/image26.jpeg"/></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31.jpeg"/><Relationship Id="rId7" Type="http://schemas.openxmlformats.org/officeDocument/2006/relationships/image" Target="../media/image35.jpeg"/><Relationship Id="rId2" Type="http://schemas.openxmlformats.org/officeDocument/2006/relationships/image" Target="../media/image30.jpeg"/><Relationship Id="rId1" Type="http://schemas.openxmlformats.org/officeDocument/2006/relationships/slideLayout" Target="../slideLayouts/slideLayout5.xml"/><Relationship Id="rId6" Type="http://schemas.openxmlformats.org/officeDocument/2006/relationships/image" Target="../media/image34.jpeg"/><Relationship Id="rId5" Type="http://schemas.openxmlformats.org/officeDocument/2006/relationships/image" Target="../media/image33.jpeg"/><Relationship Id="rId4" Type="http://schemas.openxmlformats.org/officeDocument/2006/relationships/image" Target="../media/image32.png"/></Relationships>
</file>

<file path=ppt/slides/_rels/slide2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Layout" Target="../slideLayouts/slideLayout4.xml"/><Relationship Id="rId5" Type="http://schemas.openxmlformats.org/officeDocument/2006/relationships/image" Target="../media/image7.png"/><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jpeg"/><Relationship Id="rId1" Type="http://schemas.openxmlformats.org/officeDocument/2006/relationships/slideLayout" Target="../slideLayouts/slideLayout4.xml"/><Relationship Id="rId4" Type="http://schemas.openxmlformats.org/officeDocument/2006/relationships/image" Target="../media/image45.jpe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17.jpeg"/><Relationship Id="rId1" Type="http://schemas.openxmlformats.org/officeDocument/2006/relationships/slideLayout" Target="../slideLayouts/slideLayout4.xml"/><Relationship Id="rId4" Type="http://schemas.openxmlformats.org/officeDocument/2006/relationships/image" Target="../media/image47.jpeg"/></Relationships>
</file>

<file path=ppt/slides/_rels/slide38.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7.png"/><Relationship Id="rId1" Type="http://schemas.openxmlformats.org/officeDocument/2006/relationships/slideLayout" Target="../slideLayouts/slideLayout4.xml"/><Relationship Id="rId5" Type="http://schemas.openxmlformats.org/officeDocument/2006/relationships/image" Target="../media/image50.jpeg"/><Relationship Id="rId4" Type="http://schemas.openxmlformats.org/officeDocument/2006/relationships/image" Target="../media/image49.jpe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jpe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61.jpe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customXml" Target="../ink/ink1.xml"/><Relationship Id="rId7" Type="http://schemas.openxmlformats.org/officeDocument/2006/relationships/customXml" Target="../ink/ink3.xml"/><Relationship Id="rId2" Type="http://schemas.openxmlformats.org/officeDocument/2006/relationships/image" Target="../media/image62.png"/><Relationship Id="rId1" Type="http://schemas.openxmlformats.org/officeDocument/2006/relationships/slideLayout" Target="../slideLayouts/slideLayout4.xml"/><Relationship Id="rId6" Type="http://schemas.openxmlformats.org/officeDocument/2006/relationships/image" Target="../media/image63.png"/><Relationship Id="rId5" Type="http://schemas.openxmlformats.org/officeDocument/2006/relationships/customXml" Target="../ink/ink2.xml"/><Relationship Id="rId10" Type="http://schemas.openxmlformats.org/officeDocument/2006/relationships/image" Target="../media/image65.png"/><Relationship Id="rId4" Type="http://schemas.openxmlformats.org/officeDocument/2006/relationships/image" Target="../media/image620.png"/><Relationship Id="rId9" Type="http://schemas.openxmlformats.org/officeDocument/2006/relationships/customXml" Target="../ink/ink4.xml"/></Relationships>
</file>

<file path=ppt/slides/_rels/slide56.xml.rels><?xml version="1.0" encoding="UTF-8" standalone="yes"?>
<Relationships xmlns="http://schemas.openxmlformats.org/package/2006/relationships"><Relationship Id="rId3" Type="http://schemas.openxmlformats.org/officeDocument/2006/relationships/customXml" Target="../ink/ink5.xml"/><Relationship Id="rId2" Type="http://schemas.openxmlformats.org/officeDocument/2006/relationships/image" Target="../media/image66.png"/><Relationship Id="rId1" Type="http://schemas.openxmlformats.org/officeDocument/2006/relationships/slideLayout" Target="../slideLayouts/slideLayout4.xml"/><Relationship Id="rId6" Type="http://schemas.openxmlformats.org/officeDocument/2006/relationships/image" Target="../media/image68.png"/><Relationship Id="rId5" Type="http://schemas.openxmlformats.org/officeDocument/2006/relationships/customXml" Target="../ink/ink6.xml"/><Relationship Id="rId4" Type="http://schemas.openxmlformats.org/officeDocument/2006/relationships/image" Target="../media/image67.png"/></Relationships>
</file>

<file path=ppt/slides/_rels/slide57.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customXml" Target="../ink/ink7.xml"/><Relationship Id="rId7" Type="http://schemas.openxmlformats.org/officeDocument/2006/relationships/customXml" Target="../ink/ink9.xml"/><Relationship Id="rId2" Type="http://schemas.openxmlformats.org/officeDocument/2006/relationships/image" Target="../media/image69.png"/><Relationship Id="rId1" Type="http://schemas.openxmlformats.org/officeDocument/2006/relationships/slideLayout" Target="../slideLayouts/slideLayout4.xml"/><Relationship Id="rId6" Type="http://schemas.openxmlformats.org/officeDocument/2006/relationships/image" Target="../media/image71.png"/><Relationship Id="rId5" Type="http://schemas.openxmlformats.org/officeDocument/2006/relationships/customXml" Target="../ink/ink8.xml"/><Relationship Id="rId10" Type="http://schemas.openxmlformats.org/officeDocument/2006/relationships/image" Target="../media/image73.png"/><Relationship Id="rId4" Type="http://schemas.openxmlformats.org/officeDocument/2006/relationships/image" Target="../media/image70.png"/><Relationship Id="rId9" Type="http://schemas.openxmlformats.org/officeDocument/2006/relationships/customXml" Target="../ink/ink10.xml"/></Relationships>
</file>

<file path=ppt/slides/_rels/slide5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4.xml"/><Relationship Id="rId5" Type="http://schemas.openxmlformats.org/officeDocument/2006/relationships/image" Target="../media/image76.png"/><Relationship Id="rId4" Type="http://schemas.openxmlformats.org/officeDocument/2006/relationships/customXml" Target="../ink/ink11.xml"/></Relationships>
</file>

<file path=ppt/slides/_rels/slide59.xml.rels><?xml version="1.0" encoding="UTF-8" standalone="yes"?>
<Relationships xmlns="http://schemas.openxmlformats.org/package/2006/relationships"><Relationship Id="rId8" Type="http://schemas.openxmlformats.org/officeDocument/2006/relationships/customXml" Target="../ink/ink14.xml"/><Relationship Id="rId13" Type="http://schemas.openxmlformats.org/officeDocument/2006/relationships/customXml" Target="../ink/ink17.xml"/><Relationship Id="rId3" Type="http://schemas.openxmlformats.org/officeDocument/2006/relationships/image" Target="../media/image74.png"/><Relationship Id="rId7" Type="http://schemas.openxmlformats.org/officeDocument/2006/relationships/image" Target="../media/image79.png"/><Relationship Id="rId12" Type="http://schemas.openxmlformats.org/officeDocument/2006/relationships/image" Target="../media/image81.png"/><Relationship Id="rId2" Type="http://schemas.openxmlformats.org/officeDocument/2006/relationships/image" Target="../media/image77.png"/><Relationship Id="rId16" Type="http://schemas.openxmlformats.org/officeDocument/2006/relationships/image" Target="../media/image83.png"/><Relationship Id="rId1" Type="http://schemas.openxmlformats.org/officeDocument/2006/relationships/slideLayout" Target="../slideLayouts/slideLayout4.xml"/><Relationship Id="rId6" Type="http://schemas.openxmlformats.org/officeDocument/2006/relationships/customXml" Target="../ink/ink13.xml"/><Relationship Id="rId11" Type="http://schemas.openxmlformats.org/officeDocument/2006/relationships/customXml" Target="../ink/ink16.xml"/><Relationship Id="rId5" Type="http://schemas.openxmlformats.org/officeDocument/2006/relationships/image" Target="../media/image78.png"/><Relationship Id="rId15" Type="http://schemas.openxmlformats.org/officeDocument/2006/relationships/customXml" Target="../ink/ink18.xml"/><Relationship Id="rId10" Type="http://schemas.openxmlformats.org/officeDocument/2006/relationships/image" Target="../media/image80.png"/><Relationship Id="rId4" Type="http://schemas.openxmlformats.org/officeDocument/2006/relationships/customXml" Target="../ink/ink12.xml"/><Relationship Id="rId9" Type="http://schemas.openxmlformats.org/officeDocument/2006/relationships/customXml" Target="../ink/ink15.xml"/><Relationship Id="rId14" Type="http://schemas.openxmlformats.org/officeDocument/2006/relationships/image" Target="../media/image82.png"/></Relationships>
</file>

<file path=ppt/slides/_rels/slide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8" Type="http://schemas.openxmlformats.org/officeDocument/2006/relationships/image" Target="../media/image82.png"/><Relationship Id="rId13" Type="http://schemas.openxmlformats.org/officeDocument/2006/relationships/customXml" Target="../ink/ink23.xml"/><Relationship Id="rId3" Type="http://schemas.openxmlformats.org/officeDocument/2006/relationships/image" Target="../media/image74.png"/><Relationship Id="rId7" Type="http://schemas.openxmlformats.org/officeDocument/2006/relationships/customXml" Target="../ink/ink20.xml"/><Relationship Id="rId12" Type="http://schemas.openxmlformats.org/officeDocument/2006/relationships/image" Target="../media/image78.png"/><Relationship Id="rId17" Type="http://schemas.openxmlformats.org/officeDocument/2006/relationships/image" Target="../media/image80.png"/><Relationship Id="rId2" Type="http://schemas.openxmlformats.org/officeDocument/2006/relationships/image" Target="../media/image77.png"/><Relationship Id="rId16" Type="http://schemas.openxmlformats.org/officeDocument/2006/relationships/customXml" Target="../ink/ink25.xml"/><Relationship Id="rId1" Type="http://schemas.openxmlformats.org/officeDocument/2006/relationships/slideLayout" Target="../slideLayouts/slideLayout4.xml"/><Relationship Id="rId6" Type="http://schemas.openxmlformats.org/officeDocument/2006/relationships/image" Target="../media/image81.png"/><Relationship Id="rId11" Type="http://schemas.openxmlformats.org/officeDocument/2006/relationships/customXml" Target="../ink/ink22.xml"/><Relationship Id="rId5" Type="http://schemas.openxmlformats.org/officeDocument/2006/relationships/customXml" Target="../ink/ink19.xml"/><Relationship Id="rId15" Type="http://schemas.openxmlformats.org/officeDocument/2006/relationships/customXml" Target="../ink/ink24.xml"/><Relationship Id="rId10" Type="http://schemas.openxmlformats.org/officeDocument/2006/relationships/image" Target="../media/image83.png"/><Relationship Id="rId4" Type="http://schemas.openxmlformats.org/officeDocument/2006/relationships/image" Target="../media/image84.png"/><Relationship Id="rId9" Type="http://schemas.openxmlformats.org/officeDocument/2006/relationships/customXml" Target="../ink/ink21.xml"/><Relationship Id="rId14" Type="http://schemas.openxmlformats.org/officeDocument/2006/relationships/image" Target="../media/image79.png"/></Relationships>
</file>

<file path=ppt/slides/_rels/slide61.xml.rels><?xml version="1.0" encoding="UTF-8" standalone="yes"?>
<Relationships xmlns="http://schemas.openxmlformats.org/package/2006/relationships"><Relationship Id="rId13" Type="http://schemas.openxmlformats.org/officeDocument/2006/relationships/image" Target="../media/image85.png"/><Relationship Id="rId18" Type="http://schemas.openxmlformats.org/officeDocument/2006/relationships/customXml" Target="../ink/ink33.xml"/><Relationship Id="rId26" Type="http://schemas.openxmlformats.org/officeDocument/2006/relationships/customXml" Target="../ink/ink37.xml"/><Relationship Id="rId3" Type="http://schemas.openxmlformats.org/officeDocument/2006/relationships/customXml" Target="../ink/ink26.xml"/><Relationship Id="rId21" Type="http://schemas.openxmlformats.org/officeDocument/2006/relationships/image" Target="../media/image89.png"/><Relationship Id="rId34" Type="http://schemas.openxmlformats.org/officeDocument/2006/relationships/customXml" Target="../ink/ink41.xml"/><Relationship Id="rId7" Type="http://schemas.openxmlformats.org/officeDocument/2006/relationships/customXml" Target="../ink/ink28.xml"/><Relationship Id="rId12" Type="http://schemas.openxmlformats.org/officeDocument/2006/relationships/customXml" Target="../ink/ink30.xml"/><Relationship Id="rId17" Type="http://schemas.openxmlformats.org/officeDocument/2006/relationships/image" Target="../media/image87.png"/><Relationship Id="rId25" Type="http://schemas.openxmlformats.org/officeDocument/2006/relationships/image" Target="../media/image91.png"/><Relationship Id="rId33" Type="http://schemas.openxmlformats.org/officeDocument/2006/relationships/image" Target="../media/image95.png"/><Relationship Id="rId2" Type="http://schemas.openxmlformats.org/officeDocument/2006/relationships/image" Target="../media/image69.png"/><Relationship Id="rId16" Type="http://schemas.openxmlformats.org/officeDocument/2006/relationships/customXml" Target="../ink/ink32.xml"/><Relationship Id="rId20" Type="http://schemas.openxmlformats.org/officeDocument/2006/relationships/customXml" Target="../ink/ink34.xml"/><Relationship Id="rId29" Type="http://schemas.openxmlformats.org/officeDocument/2006/relationships/image" Target="../media/image93.png"/><Relationship Id="rId1" Type="http://schemas.openxmlformats.org/officeDocument/2006/relationships/slideLayout" Target="../slideLayouts/slideLayout4.xml"/><Relationship Id="rId6" Type="http://schemas.openxmlformats.org/officeDocument/2006/relationships/image" Target="../media/image71.png"/><Relationship Id="rId11" Type="http://schemas.openxmlformats.org/officeDocument/2006/relationships/image" Target="../media/image74.png"/><Relationship Id="rId24" Type="http://schemas.openxmlformats.org/officeDocument/2006/relationships/customXml" Target="../ink/ink36.xml"/><Relationship Id="rId32" Type="http://schemas.openxmlformats.org/officeDocument/2006/relationships/customXml" Target="../ink/ink40.xml"/><Relationship Id="rId5" Type="http://schemas.openxmlformats.org/officeDocument/2006/relationships/customXml" Target="../ink/ink27.xml"/><Relationship Id="rId15" Type="http://schemas.openxmlformats.org/officeDocument/2006/relationships/image" Target="../media/image86.png"/><Relationship Id="rId23" Type="http://schemas.openxmlformats.org/officeDocument/2006/relationships/image" Target="../media/image90.png"/><Relationship Id="rId28" Type="http://schemas.openxmlformats.org/officeDocument/2006/relationships/customXml" Target="../ink/ink38.xml"/><Relationship Id="rId36" Type="http://schemas.openxmlformats.org/officeDocument/2006/relationships/image" Target="../media/image61.jpeg"/><Relationship Id="rId10" Type="http://schemas.openxmlformats.org/officeDocument/2006/relationships/image" Target="../media/image73.png"/><Relationship Id="rId19" Type="http://schemas.openxmlformats.org/officeDocument/2006/relationships/image" Target="../media/image88.png"/><Relationship Id="rId31" Type="http://schemas.openxmlformats.org/officeDocument/2006/relationships/image" Target="../media/image94.png"/><Relationship Id="rId4" Type="http://schemas.openxmlformats.org/officeDocument/2006/relationships/image" Target="../media/image70.png"/><Relationship Id="rId9" Type="http://schemas.openxmlformats.org/officeDocument/2006/relationships/customXml" Target="../ink/ink29.xml"/><Relationship Id="rId14" Type="http://schemas.openxmlformats.org/officeDocument/2006/relationships/customXml" Target="../ink/ink31.xml"/><Relationship Id="rId22" Type="http://schemas.openxmlformats.org/officeDocument/2006/relationships/customXml" Target="../ink/ink35.xml"/><Relationship Id="rId27" Type="http://schemas.openxmlformats.org/officeDocument/2006/relationships/image" Target="../media/image92.png"/><Relationship Id="rId30" Type="http://schemas.openxmlformats.org/officeDocument/2006/relationships/customXml" Target="../ink/ink39.xml"/><Relationship Id="rId35" Type="http://schemas.openxmlformats.org/officeDocument/2006/relationships/image" Target="../media/image96.png"/><Relationship Id="rId8" Type="http://schemas.openxmlformats.org/officeDocument/2006/relationships/image" Target="../media/image72.png"/></Relationships>
</file>

<file path=ppt/slides/_rels/slide62.xml.rels><?xml version="1.0" encoding="UTF-8" standalone="yes"?>
<Relationships xmlns="http://schemas.openxmlformats.org/package/2006/relationships"><Relationship Id="rId13" Type="http://schemas.openxmlformats.org/officeDocument/2006/relationships/image" Target="../media/image85.png"/><Relationship Id="rId18" Type="http://schemas.openxmlformats.org/officeDocument/2006/relationships/customXml" Target="../ink/ink49.xml"/><Relationship Id="rId26" Type="http://schemas.openxmlformats.org/officeDocument/2006/relationships/customXml" Target="../ink/ink53.xml"/><Relationship Id="rId39" Type="http://schemas.openxmlformats.org/officeDocument/2006/relationships/image" Target="../media/image98.png"/><Relationship Id="rId21" Type="http://schemas.openxmlformats.org/officeDocument/2006/relationships/image" Target="../media/image89.png"/><Relationship Id="rId34" Type="http://schemas.openxmlformats.org/officeDocument/2006/relationships/customXml" Target="../ink/ink57.xml"/><Relationship Id="rId42" Type="http://schemas.openxmlformats.org/officeDocument/2006/relationships/customXml" Target="../ink/ink61.xml"/><Relationship Id="rId47" Type="http://schemas.openxmlformats.org/officeDocument/2006/relationships/image" Target="../media/image102.png"/><Relationship Id="rId7" Type="http://schemas.openxmlformats.org/officeDocument/2006/relationships/customXml" Target="../ink/ink44.xml"/><Relationship Id="rId2" Type="http://schemas.openxmlformats.org/officeDocument/2006/relationships/image" Target="../media/image69.png"/><Relationship Id="rId16" Type="http://schemas.openxmlformats.org/officeDocument/2006/relationships/customXml" Target="../ink/ink48.xml"/><Relationship Id="rId29" Type="http://schemas.openxmlformats.org/officeDocument/2006/relationships/image" Target="../media/image93.png"/><Relationship Id="rId1" Type="http://schemas.openxmlformats.org/officeDocument/2006/relationships/slideLayout" Target="../slideLayouts/slideLayout4.xml"/><Relationship Id="rId6" Type="http://schemas.openxmlformats.org/officeDocument/2006/relationships/image" Target="../media/image71.png"/><Relationship Id="rId11" Type="http://schemas.openxmlformats.org/officeDocument/2006/relationships/image" Target="../media/image74.png"/><Relationship Id="rId24" Type="http://schemas.openxmlformats.org/officeDocument/2006/relationships/customXml" Target="../ink/ink52.xml"/><Relationship Id="rId32" Type="http://schemas.openxmlformats.org/officeDocument/2006/relationships/customXml" Target="../ink/ink56.xml"/><Relationship Id="rId37" Type="http://schemas.openxmlformats.org/officeDocument/2006/relationships/image" Target="../media/image97.png"/><Relationship Id="rId40" Type="http://schemas.openxmlformats.org/officeDocument/2006/relationships/customXml" Target="../ink/ink60.xml"/><Relationship Id="rId45" Type="http://schemas.openxmlformats.org/officeDocument/2006/relationships/image" Target="../media/image101.png"/><Relationship Id="rId5" Type="http://schemas.openxmlformats.org/officeDocument/2006/relationships/customXml" Target="../ink/ink43.xml"/><Relationship Id="rId15" Type="http://schemas.openxmlformats.org/officeDocument/2006/relationships/image" Target="../media/image86.png"/><Relationship Id="rId23" Type="http://schemas.openxmlformats.org/officeDocument/2006/relationships/image" Target="../media/image90.png"/><Relationship Id="rId28" Type="http://schemas.openxmlformats.org/officeDocument/2006/relationships/customXml" Target="../ink/ink54.xml"/><Relationship Id="rId36" Type="http://schemas.openxmlformats.org/officeDocument/2006/relationships/customXml" Target="../ink/ink58.xml"/><Relationship Id="rId10" Type="http://schemas.openxmlformats.org/officeDocument/2006/relationships/image" Target="../media/image73.png"/><Relationship Id="rId19" Type="http://schemas.openxmlformats.org/officeDocument/2006/relationships/image" Target="../media/image88.png"/><Relationship Id="rId31" Type="http://schemas.openxmlformats.org/officeDocument/2006/relationships/image" Target="../media/image94.png"/><Relationship Id="rId44" Type="http://schemas.openxmlformats.org/officeDocument/2006/relationships/customXml" Target="../ink/ink62.xml"/><Relationship Id="rId4" Type="http://schemas.openxmlformats.org/officeDocument/2006/relationships/image" Target="../media/image70.png"/><Relationship Id="rId9" Type="http://schemas.openxmlformats.org/officeDocument/2006/relationships/customXml" Target="../ink/ink45.xml"/><Relationship Id="rId14" Type="http://schemas.openxmlformats.org/officeDocument/2006/relationships/customXml" Target="../ink/ink47.xml"/><Relationship Id="rId22" Type="http://schemas.openxmlformats.org/officeDocument/2006/relationships/customXml" Target="../ink/ink51.xml"/><Relationship Id="rId27" Type="http://schemas.openxmlformats.org/officeDocument/2006/relationships/image" Target="../media/image92.png"/><Relationship Id="rId30" Type="http://schemas.openxmlformats.org/officeDocument/2006/relationships/customXml" Target="../ink/ink55.xml"/><Relationship Id="rId35" Type="http://schemas.openxmlformats.org/officeDocument/2006/relationships/image" Target="../media/image96.png"/><Relationship Id="rId43" Type="http://schemas.openxmlformats.org/officeDocument/2006/relationships/image" Target="../media/image100.png"/><Relationship Id="rId8" Type="http://schemas.openxmlformats.org/officeDocument/2006/relationships/image" Target="../media/image72.png"/><Relationship Id="rId3" Type="http://schemas.openxmlformats.org/officeDocument/2006/relationships/customXml" Target="../ink/ink42.xml"/><Relationship Id="rId12" Type="http://schemas.openxmlformats.org/officeDocument/2006/relationships/customXml" Target="../ink/ink46.xml"/><Relationship Id="rId17" Type="http://schemas.openxmlformats.org/officeDocument/2006/relationships/image" Target="../media/image87.png"/><Relationship Id="rId25" Type="http://schemas.openxmlformats.org/officeDocument/2006/relationships/image" Target="../media/image91.png"/><Relationship Id="rId33" Type="http://schemas.openxmlformats.org/officeDocument/2006/relationships/image" Target="../media/image95.png"/><Relationship Id="rId38" Type="http://schemas.openxmlformats.org/officeDocument/2006/relationships/customXml" Target="../ink/ink59.xml"/><Relationship Id="rId46" Type="http://schemas.openxmlformats.org/officeDocument/2006/relationships/customXml" Target="../ink/ink63.xml"/><Relationship Id="rId20" Type="http://schemas.openxmlformats.org/officeDocument/2006/relationships/customXml" Target="../ink/ink50.xml"/><Relationship Id="rId41" Type="http://schemas.openxmlformats.org/officeDocument/2006/relationships/image" Target="../media/image99.png"/></Relationships>
</file>

<file path=ppt/slides/_rels/slide63.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8" Type="http://schemas.openxmlformats.org/officeDocument/2006/relationships/image" Target="../media/image109.png"/><Relationship Id="rId3" Type="http://schemas.openxmlformats.org/officeDocument/2006/relationships/image" Target="../media/image106.jpeg"/><Relationship Id="rId7" Type="http://schemas.openxmlformats.org/officeDocument/2006/relationships/customXml" Target="../ink/ink65.xml"/><Relationship Id="rId2" Type="http://schemas.openxmlformats.org/officeDocument/2006/relationships/image" Target="../media/image105.png"/><Relationship Id="rId1" Type="http://schemas.openxmlformats.org/officeDocument/2006/relationships/slideLayout" Target="../slideLayouts/slideLayout4.xml"/><Relationship Id="rId6" Type="http://schemas.openxmlformats.org/officeDocument/2006/relationships/image" Target="../media/image108.png"/><Relationship Id="rId5" Type="http://schemas.openxmlformats.org/officeDocument/2006/relationships/customXml" Target="../ink/ink64.xml"/><Relationship Id="rId4" Type="http://schemas.openxmlformats.org/officeDocument/2006/relationships/image" Target="../media/image107.jpeg"/></Relationships>
</file>

<file path=ppt/slides/_rels/slide68.xml.rels><?xml version="1.0" encoding="UTF-8" standalone="yes"?>
<Relationships xmlns="http://schemas.openxmlformats.org/package/2006/relationships"><Relationship Id="rId8" Type="http://schemas.openxmlformats.org/officeDocument/2006/relationships/image" Target="../media/image111.png"/><Relationship Id="rId13" Type="http://schemas.openxmlformats.org/officeDocument/2006/relationships/customXml" Target="../ink/ink70.xml"/><Relationship Id="rId3" Type="http://schemas.openxmlformats.org/officeDocument/2006/relationships/image" Target="../media/image106.jpeg"/><Relationship Id="rId7" Type="http://schemas.openxmlformats.org/officeDocument/2006/relationships/customXml" Target="../ink/ink67.xml"/><Relationship Id="rId12" Type="http://schemas.openxmlformats.org/officeDocument/2006/relationships/image" Target="../media/image113.png"/><Relationship Id="rId2" Type="http://schemas.openxmlformats.org/officeDocument/2006/relationships/image" Target="../media/image105.png"/><Relationship Id="rId1" Type="http://schemas.openxmlformats.org/officeDocument/2006/relationships/slideLayout" Target="../slideLayouts/slideLayout4.xml"/><Relationship Id="rId6" Type="http://schemas.openxmlformats.org/officeDocument/2006/relationships/image" Target="../media/image110.png"/><Relationship Id="rId11" Type="http://schemas.openxmlformats.org/officeDocument/2006/relationships/customXml" Target="../ink/ink69.xml"/><Relationship Id="rId5" Type="http://schemas.openxmlformats.org/officeDocument/2006/relationships/customXml" Target="../ink/ink66.xml"/><Relationship Id="rId10" Type="http://schemas.openxmlformats.org/officeDocument/2006/relationships/image" Target="../media/image112.png"/><Relationship Id="rId4" Type="http://schemas.openxmlformats.org/officeDocument/2006/relationships/image" Target="../media/image107.jpeg"/><Relationship Id="rId9" Type="http://schemas.openxmlformats.org/officeDocument/2006/relationships/customXml" Target="../ink/ink68.xml"/><Relationship Id="rId14" Type="http://schemas.openxmlformats.org/officeDocument/2006/relationships/image" Target="../media/image114.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06.jpeg"/><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3" Type="http://schemas.openxmlformats.org/officeDocument/2006/relationships/image" Target="../media/image620.png"/><Relationship Id="rId2" Type="http://schemas.openxmlformats.org/officeDocument/2006/relationships/customXml" Target="../ink/ink71.xml"/><Relationship Id="rId1" Type="http://schemas.openxmlformats.org/officeDocument/2006/relationships/slideLayout" Target="../slideLayouts/slideLayout4.xml"/><Relationship Id="rId6" Type="http://schemas.openxmlformats.org/officeDocument/2006/relationships/image" Target="../media/image118.png"/><Relationship Id="rId5" Type="http://schemas.openxmlformats.org/officeDocument/2006/relationships/image" Target="../media/image63.png"/><Relationship Id="rId4" Type="http://schemas.openxmlformats.org/officeDocument/2006/relationships/customXml" Target="../ink/ink72.xml"/></Relationships>
</file>

<file path=ppt/slides/_rels/slide73.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8" Type="http://schemas.openxmlformats.org/officeDocument/2006/relationships/image" Target="../media/image126.png"/><Relationship Id="rId3" Type="http://schemas.openxmlformats.org/officeDocument/2006/relationships/customXml" Target="../ink/ink73.xml"/><Relationship Id="rId7" Type="http://schemas.openxmlformats.org/officeDocument/2006/relationships/customXml" Target="../ink/ink75.xml"/><Relationship Id="rId2" Type="http://schemas.openxmlformats.org/officeDocument/2006/relationships/image" Target="../media/image123.png"/><Relationship Id="rId1" Type="http://schemas.openxmlformats.org/officeDocument/2006/relationships/slideLayout" Target="../slideLayouts/slideLayout4.xml"/><Relationship Id="rId6" Type="http://schemas.openxmlformats.org/officeDocument/2006/relationships/image" Target="../media/image125.png"/><Relationship Id="rId5" Type="http://schemas.openxmlformats.org/officeDocument/2006/relationships/customXml" Target="../ink/ink74.xml"/><Relationship Id="rId10" Type="http://schemas.openxmlformats.org/officeDocument/2006/relationships/image" Target="../media/image127.png"/><Relationship Id="rId4" Type="http://schemas.openxmlformats.org/officeDocument/2006/relationships/image" Target="../media/image124.png"/><Relationship Id="rId9" Type="http://schemas.openxmlformats.org/officeDocument/2006/relationships/customXml" Target="../ink/ink76.xml"/></Relationships>
</file>

<file path=ppt/slides/_rels/slide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33.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5.xml"/></Relationships>
</file>

<file path=ppt/slides/_rels/slide9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33.png"/><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6F207CB-2629-2963-B0D0-823F6D3FB044}"/>
              </a:ext>
            </a:extLst>
          </p:cNvPr>
          <p:cNvPicPr>
            <a:picLocks noChangeAspect="1"/>
          </p:cNvPicPr>
          <p:nvPr/>
        </p:nvPicPr>
        <p:blipFill>
          <a:blip r:embed="rId2"/>
          <a:stretch>
            <a:fillRect/>
          </a:stretch>
        </p:blipFill>
        <p:spPr>
          <a:xfrm>
            <a:off x="6262778" y="1648420"/>
            <a:ext cx="4482860" cy="4495689"/>
          </a:xfrm>
          <a:prstGeom prst="rect">
            <a:avLst/>
          </a:prstGeom>
        </p:spPr>
      </p:pic>
      <p:sp>
        <p:nvSpPr>
          <p:cNvPr id="2" name="Title 1">
            <a:extLst>
              <a:ext uri="{FF2B5EF4-FFF2-40B4-BE49-F238E27FC236}">
                <a16:creationId xmlns:a16="http://schemas.microsoft.com/office/drawing/2014/main" id="{221E8C1B-726C-A4F9-FFF2-D1BD924C1FE8}"/>
              </a:ext>
            </a:extLst>
          </p:cNvPr>
          <p:cNvSpPr>
            <a:spLocks noGrp="1"/>
          </p:cNvSpPr>
          <p:nvPr>
            <p:ph type="ctrTitle"/>
          </p:nvPr>
        </p:nvSpPr>
        <p:spPr/>
        <p:txBody>
          <a:bodyPr/>
          <a:lstStyle/>
          <a:p>
            <a:r>
              <a:rPr lang="en-US" dirty="0"/>
              <a:t>Rina-chan Board V2</a:t>
            </a:r>
          </a:p>
        </p:txBody>
      </p:sp>
      <p:sp>
        <p:nvSpPr>
          <p:cNvPr id="3" name="Subtitle 2">
            <a:extLst>
              <a:ext uri="{FF2B5EF4-FFF2-40B4-BE49-F238E27FC236}">
                <a16:creationId xmlns:a16="http://schemas.microsoft.com/office/drawing/2014/main" id="{4F1D44A6-F0DA-2BE1-3391-1DDA734BE432}"/>
              </a:ext>
            </a:extLst>
          </p:cNvPr>
          <p:cNvSpPr>
            <a:spLocks noGrp="1"/>
          </p:cNvSpPr>
          <p:nvPr>
            <p:ph type="subTitle" idx="1"/>
          </p:nvPr>
        </p:nvSpPr>
        <p:spPr/>
        <p:txBody>
          <a:bodyPr/>
          <a:lstStyle/>
          <a:p>
            <a:r>
              <a:rPr lang="en-US" dirty="0"/>
              <a:t>Build Tutorial</a:t>
            </a:r>
          </a:p>
        </p:txBody>
      </p:sp>
    </p:spTree>
    <p:extLst>
      <p:ext uri="{BB962C8B-B14F-4D97-AF65-F5344CB8AC3E}">
        <p14:creationId xmlns:p14="http://schemas.microsoft.com/office/powerpoint/2010/main" val="17787754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08AFB-A519-C25C-7238-2066B1B1764A}"/>
              </a:ext>
            </a:extLst>
          </p:cNvPr>
          <p:cNvSpPr>
            <a:spLocks noGrp="1"/>
          </p:cNvSpPr>
          <p:nvPr>
            <p:ph type="title"/>
          </p:nvPr>
        </p:nvSpPr>
        <p:spPr/>
        <p:txBody>
          <a:bodyPr/>
          <a:lstStyle/>
          <a:p>
            <a:r>
              <a:rPr lang="en-US" dirty="0"/>
              <a:t>Hot Glue Gun</a:t>
            </a:r>
          </a:p>
        </p:txBody>
      </p:sp>
      <p:sp>
        <p:nvSpPr>
          <p:cNvPr id="3" name="Content Placeholder 2">
            <a:extLst>
              <a:ext uri="{FF2B5EF4-FFF2-40B4-BE49-F238E27FC236}">
                <a16:creationId xmlns:a16="http://schemas.microsoft.com/office/drawing/2014/main" id="{3ECBC34D-6CF1-5F38-A2B4-996ADBB2D334}"/>
              </a:ext>
            </a:extLst>
          </p:cNvPr>
          <p:cNvSpPr>
            <a:spLocks noGrp="1"/>
          </p:cNvSpPr>
          <p:nvPr>
            <p:ph sz="half" idx="1"/>
          </p:nvPr>
        </p:nvSpPr>
        <p:spPr>
          <a:xfrm>
            <a:off x="1141410" y="2249486"/>
            <a:ext cx="5083325" cy="3541714"/>
          </a:xfrm>
        </p:spPr>
        <p:txBody>
          <a:bodyPr/>
          <a:lstStyle/>
          <a:p>
            <a:r>
              <a:rPr lang="en-US" dirty="0"/>
              <a:t>Prevent strain on solder points</a:t>
            </a:r>
          </a:p>
          <a:p>
            <a:r>
              <a:rPr lang="en-US" dirty="0"/>
              <a:t>(Learned this the hard way)</a:t>
            </a:r>
          </a:p>
        </p:txBody>
      </p:sp>
      <p:sp>
        <p:nvSpPr>
          <p:cNvPr id="8" name="Content Placeholder 7">
            <a:extLst>
              <a:ext uri="{FF2B5EF4-FFF2-40B4-BE49-F238E27FC236}">
                <a16:creationId xmlns:a16="http://schemas.microsoft.com/office/drawing/2014/main" id="{24DFDA3F-AF01-B4B4-3D15-945FD32CC543}"/>
              </a:ext>
            </a:extLst>
          </p:cNvPr>
          <p:cNvSpPr>
            <a:spLocks noGrp="1"/>
          </p:cNvSpPr>
          <p:nvPr>
            <p:ph sz="half" idx="2"/>
          </p:nvPr>
        </p:nvSpPr>
        <p:spPr/>
        <p:txBody>
          <a:bodyPr/>
          <a:lstStyle/>
          <a:p>
            <a:endParaRPr lang="en-US"/>
          </a:p>
        </p:txBody>
      </p:sp>
      <p:pic>
        <p:nvPicPr>
          <p:cNvPr id="4" name="Picture 8" descr="High Temperature Glue Sticks | Rowley">
            <a:extLst>
              <a:ext uri="{FF2B5EF4-FFF2-40B4-BE49-F238E27FC236}">
                <a16:creationId xmlns:a16="http://schemas.microsoft.com/office/drawing/2014/main" id="{3181C87E-2022-CFD9-2D2B-C97C933009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58286" y="2320076"/>
            <a:ext cx="3703038" cy="3703038"/>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descr="Image">
            <a:extLst>
              <a:ext uri="{FF2B5EF4-FFF2-40B4-BE49-F238E27FC236}">
                <a16:creationId xmlns:a16="http://schemas.microsoft.com/office/drawing/2014/main" id="{DDE482C6-A86B-1C07-CE28-D4F8C493EF0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8079" b="26554"/>
          <a:stretch/>
        </p:blipFill>
        <p:spPr bwMode="auto">
          <a:xfrm>
            <a:off x="1960715" y="3504253"/>
            <a:ext cx="3091847" cy="30383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8992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1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C24466-9A6A-02F7-0E6D-650AC6A19565}"/>
              </a:ext>
            </a:extLst>
          </p:cNvPr>
          <p:cNvSpPr>
            <a:spLocks noGrp="1"/>
          </p:cNvSpPr>
          <p:nvPr>
            <p:ph type="title"/>
          </p:nvPr>
        </p:nvSpPr>
        <p:spPr/>
        <p:txBody>
          <a:bodyPr/>
          <a:lstStyle/>
          <a:p>
            <a:r>
              <a:rPr lang="en-US" dirty="0"/>
              <a:t>Heat Gun</a:t>
            </a:r>
          </a:p>
        </p:txBody>
      </p:sp>
      <p:sp>
        <p:nvSpPr>
          <p:cNvPr id="3" name="Content Placeholder 2">
            <a:extLst>
              <a:ext uri="{FF2B5EF4-FFF2-40B4-BE49-F238E27FC236}">
                <a16:creationId xmlns:a16="http://schemas.microsoft.com/office/drawing/2014/main" id="{918ED4C0-301C-A660-DD80-EB15F3555E2B}"/>
              </a:ext>
            </a:extLst>
          </p:cNvPr>
          <p:cNvSpPr>
            <a:spLocks noGrp="1"/>
          </p:cNvSpPr>
          <p:nvPr>
            <p:ph sz="half" idx="1"/>
          </p:nvPr>
        </p:nvSpPr>
        <p:spPr>
          <a:xfrm>
            <a:off x="1141410" y="2249486"/>
            <a:ext cx="5600160" cy="3541714"/>
          </a:xfrm>
        </p:spPr>
        <p:txBody>
          <a:bodyPr/>
          <a:lstStyle/>
          <a:p>
            <a:r>
              <a:rPr lang="en-US" dirty="0"/>
              <a:t>Resize headband for comfort</a:t>
            </a:r>
          </a:p>
          <a:p>
            <a:r>
              <a:rPr lang="en-US" dirty="0"/>
              <a:t>Tighten the clip mechanism on earcups</a:t>
            </a:r>
          </a:p>
          <a:p>
            <a:r>
              <a:rPr lang="en-US" dirty="0"/>
              <a:t>A cheap Harbor Freight gun will work</a:t>
            </a:r>
          </a:p>
          <a:p>
            <a:r>
              <a:rPr lang="en-US" dirty="0"/>
              <a:t>(EVA foam cosplayers know what’s up)</a:t>
            </a:r>
          </a:p>
        </p:txBody>
      </p:sp>
      <p:pic>
        <p:nvPicPr>
          <p:cNvPr id="8194" name="Picture 2" descr="Wagner Furno 300 Dual Tempurature Corded Heat Gun 0503059 - The Home Depot">
            <a:extLst>
              <a:ext uri="{FF2B5EF4-FFF2-40B4-BE49-F238E27FC236}">
                <a16:creationId xmlns:a16="http://schemas.microsoft.com/office/drawing/2014/main" id="{9B0FF918-0ECF-D73A-88F3-D026DD9B1905}"/>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6838950" y="2249488"/>
            <a:ext cx="3541712" cy="35417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5022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8524DF-01D2-C91F-4DED-34A3EF50EF09}"/>
              </a:ext>
            </a:extLst>
          </p:cNvPr>
          <p:cNvSpPr>
            <a:spLocks noGrp="1"/>
          </p:cNvSpPr>
          <p:nvPr>
            <p:ph type="title"/>
          </p:nvPr>
        </p:nvSpPr>
        <p:spPr/>
        <p:txBody>
          <a:bodyPr/>
          <a:lstStyle/>
          <a:p>
            <a:r>
              <a:rPr lang="en-US" dirty="0"/>
              <a:t>Materials</a:t>
            </a:r>
          </a:p>
        </p:txBody>
      </p:sp>
      <p:sp>
        <p:nvSpPr>
          <p:cNvPr id="3" name="Text Placeholder 2">
            <a:extLst>
              <a:ext uri="{FF2B5EF4-FFF2-40B4-BE49-F238E27FC236}">
                <a16:creationId xmlns:a16="http://schemas.microsoft.com/office/drawing/2014/main" id="{F80067C3-7B51-F6D0-2E67-3E19640BCACA}"/>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220814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24" name="Picture 8">
            <a:extLst>
              <a:ext uri="{FF2B5EF4-FFF2-40B4-BE49-F238E27FC236}">
                <a16:creationId xmlns:a16="http://schemas.microsoft.com/office/drawing/2014/main" id="{5A7BD345-2914-43BC-39DE-09C4F1F31B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72803" y="2910053"/>
            <a:ext cx="2875467" cy="287546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9EABE94-AC7D-1E16-5192-661C77074F9C}"/>
              </a:ext>
            </a:extLst>
          </p:cNvPr>
          <p:cNvSpPr>
            <a:spLocks noGrp="1"/>
          </p:cNvSpPr>
          <p:nvPr>
            <p:ph type="title"/>
          </p:nvPr>
        </p:nvSpPr>
        <p:spPr/>
        <p:txBody>
          <a:bodyPr/>
          <a:lstStyle/>
          <a:p>
            <a:r>
              <a:rPr lang="en-US" dirty="0"/>
              <a:t>Materials</a:t>
            </a:r>
          </a:p>
        </p:txBody>
      </p:sp>
      <p:sp>
        <p:nvSpPr>
          <p:cNvPr id="3" name="Content Placeholder 2">
            <a:extLst>
              <a:ext uri="{FF2B5EF4-FFF2-40B4-BE49-F238E27FC236}">
                <a16:creationId xmlns:a16="http://schemas.microsoft.com/office/drawing/2014/main" id="{AD0FCE81-3B98-AE44-A5CC-BA8738171416}"/>
              </a:ext>
            </a:extLst>
          </p:cNvPr>
          <p:cNvSpPr>
            <a:spLocks noGrp="1"/>
          </p:cNvSpPr>
          <p:nvPr>
            <p:ph sz="half" idx="1"/>
          </p:nvPr>
        </p:nvSpPr>
        <p:spPr/>
        <p:txBody>
          <a:bodyPr>
            <a:normAutofit fontScale="77500" lnSpcReduction="20000"/>
          </a:bodyPr>
          <a:lstStyle/>
          <a:p>
            <a:r>
              <a:rPr lang="en-US" dirty="0"/>
              <a:t>Filaments</a:t>
            </a:r>
          </a:p>
          <a:p>
            <a:pPr lvl="1"/>
            <a:r>
              <a:rPr lang="en-US" dirty="0"/>
              <a:t>Required: PETG (or ABS)</a:t>
            </a:r>
          </a:p>
          <a:p>
            <a:pPr lvl="1"/>
            <a:r>
              <a:rPr lang="en-US" dirty="0"/>
              <a:t>PLA (for non-structural parts)</a:t>
            </a:r>
          </a:p>
          <a:p>
            <a:r>
              <a:rPr lang="en-US" dirty="0"/>
              <a:t>Hardware</a:t>
            </a:r>
          </a:p>
          <a:p>
            <a:pPr lvl="1"/>
            <a:r>
              <a:rPr lang="en-US" dirty="0"/>
              <a:t>Countersunk screws, nuts, threaded inserts</a:t>
            </a:r>
          </a:p>
          <a:p>
            <a:r>
              <a:rPr lang="en-US" dirty="0"/>
              <a:t>Electronics</a:t>
            </a:r>
          </a:p>
          <a:p>
            <a:pPr lvl="1"/>
            <a:r>
              <a:rPr lang="en-US" dirty="0"/>
              <a:t>LED Matrix, microcontroller, battery, charging module, switches, wires, etc.</a:t>
            </a:r>
          </a:p>
          <a:p>
            <a:r>
              <a:rPr lang="en-US" dirty="0"/>
              <a:t>Etc.</a:t>
            </a:r>
          </a:p>
          <a:p>
            <a:pPr lvl="1"/>
            <a:r>
              <a:rPr lang="en-US" dirty="0"/>
              <a:t>Padding, Glue</a:t>
            </a:r>
          </a:p>
        </p:txBody>
      </p:sp>
      <p:pic>
        <p:nvPicPr>
          <p:cNvPr id="9218" name="Picture 2" descr="Hatchbox PETG White -1.75MM,1KG spool,3D filament, +/- 0.03mm – HATCHBOX 3D">
            <a:extLst>
              <a:ext uri="{FF2B5EF4-FFF2-40B4-BE49-F238E27FC236}">
                <a16:creationId xmlns:a16="http://schemas.microsoft.com/office/drawing/2014/main" id="{F194B531-D15A-C590-E625-F10AE663BC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2200" y="2249486"/>
            <a:ext cx="2080118" cy="2080118"/>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a:extLst>
              <a:ext uri="{FF2B5EF4-FFF2-40B4-BE49-F238E27FC236}">
                <a16:creationId xmlns:a16="http://schemas.microsoft.com/office/drawing/2014/main" id="{FCF219A5-C0F2-238E-F99B-C333DFF7A27A}"/>
              </a:ext>
            </a:extLst>
          </p:cNvPr>
          <p:cNvPicPr>
            <a:picLocks noChangeAspect="1" noChangeArrowheads="1"/>
          </p:cNvPicPr>
          <p:nvPr/>
        </p:nvPicPr>
        <p:blipFill>
          <a:blip r:embed="rId4"/>
          <a:srcRect/>
          <a:stretch/>
        </p:blipFill>
        <p:spPr bwMode="auto">
          <a:xfrm>
            <a:off x="8252318" y="2258653"/>
            <a:ext cx="2795093" cy="1861210"/>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a:extLst>
              <a:ext uri="{FF2B5EF4-FFF2-40B4-BE49-F238E27FC236}">
                <a16:creationId xmlns:a16="http://schemas.microsoft.com/office/drawing/2014/main" id="{55492B0C-A76E-0925-C388-55B34204BE9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72099" y="4272261"/>
            <a:ext cx="2580016" cy="15189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5685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2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2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922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
                                            <p:txEl>
                                              <p:pRg st="7" end="7"/>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922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8524DF-01D2-C91F-4DED-34A3EF50EF09}"/>
              </a:ext>
            </a:extLst>
          </p:cNvPr>
          <p:cNvSpPr>
            <a:spLocks noGrp="1"/>
          </p:cNvSpPr>
          <p:nvPr>
            <p:ph type="title"/>
          </p:nvPr>
        </p:nvSpPr>
        <p:spPr/>
        <p:txBody>
          <a:bodyPr/>
          <a:lstStyle/>
          <a:p>
            <a:r>
              <a:rPr lang="en-US" dirty="0"/>
              <a:t>Materials: Filaments</a:t>
            </a:r>
          </a:p>
        </p:txBody>
      </p:sp>
      <p:sp>
        <p:nvSpPr>
          <p:cNvPr id="3" name="Text Placeholder 2">
            <a:extLst>
              <a:ext uri="{FF2B5EF4-FFF2-40B4-BE49-F238E27FC236}">
                <a16:creationId xmlns:a16="http://schemas.microsoft.com/office/drawing/2014/main" id="{F80067C3-7B51-F6D0-2E67-3E19640BCACA}"/>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130960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ABE94-AC7D-1E16-5192-661C77074F9C}"/>
              </a:ext>
            </a:extLst>
          </p:cNvPr>
          <p:cNvSpPr>
            <a:spLocks noGrp="1"/>
          </p:cNvSpPr>
          <p:nvPr>
            <p:ph type="title"/>
          </p:nvPr>
        </p:nvSpPr>
        <p:spPr/>
        <p:txBody>
          <a:bodyPr/>
          <a:lstStyle/>
          <a:p>
            <a:r>
              <a:rPr lang="en-US" dirty="0"/>
              <a:t>Filaments</a:t>
            </a:r>
          </a:p>
        </p:txBody>
      </p:sp>
      <p:sp>
        <p:nvSpPr>
          <p:cNvPr id="3" name="Content Placeholder 2">
            <a:extLst>
              <a:ext uri="{FF2B5EF4-FFF2-40B4-BE49-F238E27FC236}">
                <a16:creationId xmlns:a16="http://schemas.microsoft.com/office/drawing/2014/main" id="{AD0FCE81-3B98-AE44-A5CC-BA8738171416}"/>
              </a:ext>
            </a:extLst>
          </p:cNvPr>
          <p:cNvSpPr>
            <a:spLocks noGrp="1"/>
          </p:cNvSpPr>
          <p:nvPr>
            <p:ph sz="half" idx="1"/>
          </p:nvPr>
        </p:nvSpPr>
        <p:spPr/>
        <p:txBody>
          <a:bodyPr>
            <a:normAutofit lnSpcReduction="10000"/>
          </a:bodyPr>
          <a:lstStyle/>
          <a:p>
            <a:r>
              <a:rPr lang="en-US" dirty="0"/>
              <a:t>While PLA can be used for most parts, PETG (or ABS) is REQUIRED for the main “headphone” parts (headband and the ear cups that directly interface with the headband).</a:t>
            </a:r>
            <a:br>
              <a:rPr lang="en-US" dirty="0"/>
            </a:br>
            <a:r>
              <a:rPr lang="en-US" dirty="0"/>
              <a:t>PLA is too brittle to reliably support the friction fit on these parts.</a:t>
            </a:r>
          </a:p>
        </p:txBody>
      </p:sp>
      <p:pic>
        <p:nvPicPr>
          <p:cNvPr id="9218" name="Picture 2" descr="Hatchbox PETG White -1.75MM,1KG spool,3D filament, +/- 0.03mm – HATCHBOX 3D">
            <a:extLst>
              <a:ext uri="{FF2B5EF4-FFF2-40B4-BE49-F238E27FC236}">
                <a16:creationId xmlns:a16="http://schemas.microsoft.com/office/drawing/2014/main" id="{F194B531-D15A-C590-E625-F10AE663BC2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72200" y="2249486"/>
            <a:ext cx="3278566" cy="32785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2512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2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8E83CE-4569-F459-8955-776044FAB034}"/>
              </a:ext>
            </a:extLst>
          </p:cNvPr>
          <p:cNvSpPr>
            <a:spLocks noGrp="1"/>
          </p:cNvSpPr>
          <p:nvPr>
            <p:ph type="title"/>
          </p:nvPr>
        </p:nvSpPr>
        <p:spPr/>
        <p:txBody>
          <a:bodyPr/>
          <a:lstStyle/>
          <a:p>
            <a:r>
              <a:rPr lang="en-US" dirty="0"/>
              <a:t>Filaments for Default Rina-Chan Board</a:t>
            </a:r>
            <a:br>
              <a:rPr lang="en-US" dirty="0"/>
            </a:br>
            <a:r>
              <a:rPr lang="en-US" sz="2400" dirty="0"/>
              <a:t>(PLA is much easier to print, and Paint if you want)</a:t>
            </a:r>
            <a:endParaRPr lang="en-US" dirty="0"/>
          </a:p>
        </p:txBody>
      </p:sp>
      <p:sp>
        <p:nvSpPr>
          <p:cNvPr id="3" name="Text Placeholder 2">
            <a:extLst>
              <a:ext uri="{FF2B5EF4-FFF2-40B4-BE49-F238E27FC236}">
                <a16:creationId xmlns:a16="http://schemas.microsoft.com/office/drawing/2014/main" id="{852BF0A7-C7BB-4E00-B91E-F7793980B234}"/>
              </a:ext>
            </a:extLst>
          </p:cNvPr>
          <p:cNvSpPr>
            <a:spLocks noGrp="1"/>
          </p:cNvSpPr>
          <p:nvPr>
            <p:ph type="body" idx="1"/>
          </p:nvPr>
        </p:nvSpPr>
        <p:spPr/>
        <p:txBody>
          <a:bodyPr>
            <a:normAutofit/>
          </a:bodyPr>
          <a:lstStyle/>
          <a:p>
            <a:r>
              <a:rPr lang="en-US" sz="3600" dirty="0">
                <a:solidFill>
                  <a:srgbClr val="FF0000"/>
                </a:solidFill>
              </a:rPr>
              <a:t>Must</a:t>
            </a:r>
            <a:r>
              <a:rPr lang="en-US" sz="3600" dirty="0"/>
              <a:t> be PETG </a:t>
            </a:r>
            <a:r>
              <a:rPr lang="en-US" dirty="0"/>
              <a:t>(or ABS)</a:t>
            </a:r>
            <a:endParaRPr lang="en-US" sz="3600" dirty="0"/>
          </a:p>
        </p:txBody>
      </p:sp>
      <p:sp>
        <p:nvSpPr>
          <p:cNvPr id="4" name="Content Placeholder 3">
            <a:extLst>
              <a:ext uri="{FF2B5EF4-FFF2-40B4-BE49-F238E27FC236}">
                <a16:creationId xmlns:a16="http://schemas.microsoft.com/office/drawing/2014/main" id="{6128963E-06F0-3BCF-A58E-B2EA4C8ABA88}"/>
              </a:ext>
            </a:extLst>
          </p:cNvPr>
          <p:cNvSpPr>
            <a:spLocks noGrp="1"/>
          </p:cNvSpPr>
          <p:nvPr>
            <p:ph sz="half" idx="2"/>
          </p:nvPr>
        </p:nvSpPr>
        <p:spPr>
          <a:xfrm>
            <a:off x="1141410" y="3073398"/>
            <a:ext cx="4878391" cy="979460"/>
          </a:xfrm>
        </p:spPr>
        <p:txBody>
          <a:bodyPr>
            <a:normAutofit fontScale="85000" lnSpcReduction="10000"/>
          </a:bodyPr>
          <a:lstStyle/>
          <a:p>
            <a:r>
              <a:rPr lang="en-US" dirty="0">
                <a:solidFill>
                  <a:schemeClr val="bg1"/>
                </a:solidFill>
              </a:rPr>
              <a:t>BLACK</a:t>
            </a:r>
            <a:r>
              <a:rPr lang="en-US" dirty="0"/>
              <a:t>: Headband</a:t>
            </a:r>
          </a:p>
          <a:p>
            <a:r>
              <a:rPr lang="en-US" dirty="0"/>
              <a:t>WHITE: Ear Cups</a:t>
            </a:r>
          </a:p>
        </p:txBody>
      </p:sp>
      <p:sp>
        <p:nvSpPr>
          <p:cNvPr id="5" name="Text Placeholder 4">
            <a:extLst>
              <a:ext uri="{FF2B5EF4-FFF2-40B4-BE49-F238E27FC236}">
                <a16:creationId xmlns:a16="http://schemas.microsoft.com/office/drawing/2014/main" id="{D3C87377-72CA-83F7-A836-AEC9E00E80D6}"/>
              </a:ext>
            </a:extLst>
          </p:cNvPr>
          <p:cNvSpPr>
            <a:spLocks noGrp="1"/>
          </p:cNvSpPr>
          <p:nvPr>
            <p:ph type="body" sz="quarter" idx="3"/>
          </p:nvPr>
        </p:nvSpPr>
        <p:spPr/>
        <p:txBody>
          <a:bodyPr>
            <a:noAutofit/>
          </a:bodyPr>
          <a:lstStyle/>
          <a:p>
            <a:r>
              <a:rPr lang="en-US" sz="3600" dirty="0">
                <a:solidFill>
                  <a:srgbClr val="00B050"/>
                </a:solidFill>
              </a:rPr>
              <a:t>Can</a:t>
            </a:r>
            <a:r>
              <a:rPr lang="en-US" sz="3600" dirty="0"/>
              <a:t> be PLA </a:t>
            </a:r>
            <a:r>
              <a:rPr lang="en-US" sz="1800" dirty="0"/>
              <a:t>(or PETG (or ABS))</a:t>
            </a:r>
            <a:endParaRPr lang="en-US" dirty="0"/>
          </a:p>
        </p:txBody>
      </p:sp>
      <p:sp>
        <p:nvSpPr>
          <p:cNvPr id="6" name="Content Placeholder 5">
            <a:extLst>
              <a:ext uri="{FF2B5EF4-FFF2-40B4-BE49-F238E27FC236}">
                <a16:creationId xmlns:a16="http://schemas.microsoft.com/office/drawing/2014/main" id="{3BCF34DE-FD6E-4C62-8457-ED984335E16A}"/>
              </a:ext>
            </a:extLst>
          </p:cNvPr>
          <p:cNvSpPr>
            <a:spLocks noGrp="1"/>
          </p:cNvSpPr>
          <p:nvPr>
            <p:ph sz="quarter" idx="4"/>
          </p:nvPr>
        </p:nvSpPr>
        <p:spPr/>
        <p:txBody>
          <a:bodyPr>
            <a:normAutofit fontScale="85000" lnSpcReduction="10000"/>
          </a:bodyPr>
          <a:lstStyle/>
          <a:p>
            <a:r>
              <a:rPr lang="en-US" dirty="0">
                <a:solidFill>
                  <a:schemeClr val="bg1"/>
                </a:solidFill>
              </a:rPr>
              <a:t>BLACK</a:t>
            </a:r>
            <a:r>
              <a:rPr lang="en-US" dirty="0"/>
              <a:t>: Ear Domes, Side Spheres</a:t>
            </a:r>
          </a:p>
          <a:p>
            <a:r>
              <a:rPr lang="en-US" dirty="0"/>
              <a:t>WHITE: Face Plate, Matrix Frame, Foam Holders, Flowers, Headband Dots</a:t>
            </a:r>
          </a:p>
          <a:p>
            <a:r>
              <a:rPr lang="en-US" dirty="0">
                <a:solidFill>
                  <a:schemeClr val="bg1">
                    <a:lumMod val="65000"/>
                    <a:lumOff val="35000"/>
                  </a:schemeClr>
                </a:solidFill>
              </a:rPr>
              <a:t>SILVER</a:t>
            </a:r>
            <a:r>
              <a:rPr lang="en-US" dirty="0"/>
              <a:t>: Inner Sides, Outer Sides, Hinges</a:t>
            </a:r>
          </a:p>
          <a:p>
            <a:r>
              <a:rPr lang="en-US" dirty="0">
                <a:solidFill>
                  <a:schemeClr val="tx2">
                    <a:lumMod val="60000"/>
                    <a:lumOff val="40000"/>
                  </a:schemeClr>
                </a:solidFill>
              </a:rPr>
              <a:t>CYAN</a:t>
            </a:r>
            <a:r>
              <a:rPr lang="en-US" dirty="0"/>
              <a:t>:	Front Back, Front </a:t>
            </a:r>
            <a:r>
              <a:rPr lang="en-US" dirty="0" err="1"/>
              <a:t>Front</a:t>
            </a:r>
            <a:r>
              <a:rPr lang="en-US" dirty="0"/>
              <a:t>, Top Accent</a:t>
            </a:r>
          </a:p>
          <a:p>
            <a:r>
              <a:rPr lang="en-US" dirty="0">
                <a:solidFill>
                  <a:srgbClr val="FF99FF"/>
                </a:solidFill>
              </a:rPr>
              <a:t>PINK</a:t>
            </a:r>
            <a:r>
              <a:rPr lang="en-US" dirty="0"/>
              <a:t>: Bottom Accent</a:t>
            </a:r>
          </a:p>
        </p:txBody>
      </p:sp>
      <p:sp>
        <p:nvSpPr>
          <p:cNvPr id="8" name="Rectangle 7">
            <a:extLst>
              <a:ext uri="{FF2B5EF4-FFF2-40B4-BE49-F238E27FC236}">
                <a16:creationId xmlns:a16="http://schemas.microsoft.com/office/drawing/2014/main" id="{F3CF0E33-3C37-BAAB-4C64-1899926AAE46}"/>
              </a:ext>
            </a:extLst>
          </p:cNvPr>
          <p:cNvSpPr/>
          <p:nvPr/>
        </p:nvSpPr>
        <p:spPr>
          <a:xfrm>
            <a:off x="6172200" y="4371422"/>
            <a:ext cx="4393545" cy="377559"/>
          </a:xfrm>
          <a:prstGeom prst="rect">
            <a:avLst/>
          </a:prstGeom>
          <a:noFill/>
          <a:ln w="571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2">
            <a:extLst>
              <a:ext uri="{FF2B5EF4-FFF2-40B4-BE49-F238E27FC236}">
                <a16:creationId xmlns:a16="http://schemas.microsoft.com/office/drawing/2014/main" id="{4D800777-CB01-3474-5E4C-BC8130604C3E}"/>
              </a:ext>
            </a:extLst>
          </p:cNvPr>
          <p:cNvSpPr txBox="1">
            <a:spLocks/>
          </p:cNvSpPr>
          <p:nvPr/>
        </p:nvSpPr>
        <p:spPr>
          <a:xfrm>
            <a:off x="1370018" y="4200340"/>
            <a:ext cx="4649783" cy="627945"/>
          </a:xfrm>
          <a:prstGeom prst="rect">
            <a:avLst/>
          </a:prstGeom>
        </p:spPr>
        <p:txBody>
          <a:bodyPr vert="horz" lIns="91440" tIns="45720" rIns="91440" bIns="45720" rtlCol="0" anchor="b">
            <a:normAutofit fontScale="77500" lnSpcReduction="20000"/>
          </a:bodyPr>
          <a:lstStyle>
            <a:lvl1pPr marL="0" indent="0" algn="l" defTabSz="914400" rtl="0" eaLnBrk="1" latinLnBrk="0" hangingPunct="1">
              <a:lnSpc>
                <a:spcPct val="90000"/>
              </a:lnSpc>
              <a:spcBef>
                <a:spcPts val="1000"/>
              </a:spcBef>
              <a:buSzPct val="125000"/>
              <a:buFont typeface="Arial" panose="020B0604020202020204" pitchFamily="34" charset="0"/>
              <a:buNone/>
              <a:defRPr sz="2400" b="0" kern="1200" cap="all" baseline="0">
                <a:solidFill>
                  <a:schemeClr val="tx1"/>
                </a:solidFill>
                <a:latin typeface="+mn-lt"/>
                <a:ea typeface="+mn-ea"/>
                <a:cs typeface="+mn-cs"/>
              </a:defRPr>
            </a:lvl1pPr>
            <a:lvl2pPr marL="457200" indent="0" algn="l" defTabSz="914400" rtl="0" eaLnBrk="1" latinLnBrk="0" hangingPunct="1">
              <a:lnSpc>
                <a:spcPct val="120000"/>
              </a:lnSpc>
              <a:spcBef>
                <a:spcPts val="500"/>
              </a:spcBef>
              <a:buSzPct val="125000"/>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120000"/>
              </a:lnSpc>
              <a:spcBef>
                <a:spcPts val="500"/>
              </a:spcBef>
              <a:buSzPct val="125000"/>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9pPr>
          </a:lstStyle>
          <a:p>
            <a:r>
              <a:rPr lang="en-US" sz="3600" dirty="0">
                <a:solidFill>
                  <a:srgbClr val="FFFF00"/>
                </a:solidFill>
              </a:rPr>
              <a:t>RECOMMENDED</a:t>
            </a:r>
            <a:r>
              <a:rPr lang="en-US" sz="3600" dirty="0"/>
              <a:t> PETG </a:t>
            </a:r>
            <a:r>
              <a:rPr lang="en-US" dirty="0"/>
              <a:t>(or ABS)</a:t>
            </a:r>
            <a:endParaRPr lang="en-US" sz="3600" dirty="0"/>
          </a:p>
        </p:txBody>
      </p:sp>
      <p:sp>
        <p:nvSpPr>
          <p:cNvPr id="10" name="Content Placeholder 3">
            <a:extLst>
              <a:ext uri="{FF2B5EF4-FFF2-40B4-BE49-F238E27FC236}">
                <a16:creationId xmlns:a16="http://schemas.microsoft.com/office/drawing/2014/main" id="{CD4F0820-F8B7-F1C6-0675-979F99F21518}"/>
              </a:ext>
            </a:extLst>
          </p:cNvPr>
          <p:cNvSpPr txBox="1">
            <a:spLocks/>
          </p:cNvSpPr>
          <p:nvPr/>
        </p:nvSpPr>
        <p:spPr>
          <a:xfrm>
            <a:off x="1141409" y="4828286"/>
            <a:ext cx="4878391" cy="979460"/>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endParaRPr lang="en-US" dirty="0"/>
          </a:p>
        </p:txBody>
      </p:sp>
    </p:spTree>
    <p:extLst>
      <p:ext uri="{BB962C8B-B14F-4D97-AF65-F5344CB8AC3E}">
        <p14:creationId xmlns:p14="http://schemas.microsoft.com/office/powerpoint/2010/main" val="1379537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21" presetClass="entr" presetSubtype="1" fill="hold" grpId="0" nodeType="clickEffect">
                                  <p:stCondLst>
                                    <p:cond delay="0"/>
                                  </p:stCondLst>
                                  <p:childTnLst>
                                    <p:set>
                                      <p:cBhvr>
                                        <p:cTn id="42" dur="1" fill="hold">
                                          <p:stCondLst>
                                            <p:cond delay="0"/>
                                          </p:stCondLst>
                                        </p:cTn>
                                        <p:tgtEl>
                                          <p:spTgt spid="8"/>
                                        </p:tgtEl>
                                        <p:attrNameLst>
                                          <p:attrName>style.visibility</p:attrName>
                                        </p:attrNameLst>
                                      </p:cBhvr>
                                      <p:to>
                                        <p:strVal val="visible"/>
                                      </p:to>
                                    </p:set>
                                    <p:animEffect transition="in" filter="wheel(1)">
                                      <p:cBhvr>
                                        <p:cTn id="43" dur="2000"/>
                                        <p:tgtEl>
                                          <p:spTgt spid="8"/>
                                        </p:tgtEl>
                                      </p:cBhvr>
                                    </p:animEffect>
                                  </p:childTnLst>
                                </p:cTn>
                              </p:par>
                              <p:par>
                                <p:cTn id="44" presetID="2" presetClass="entr" presetSubtype="8" fill="hold" grpId="0" nodeType="withEffect">
                                  <p:stCondLst>
                                    <p:cond delay="0"/>
                                  </p:stCondLst>
                                  <p:childTnLst>
                                    <p:set>
                                      <p:cBhvr>
                                        <p:cTn id="45" dur="1" fill="hold">
                                          <p:stCondLst>
                                            <p:cond delay="0"/>
                                          </p:stCondLst>
                                        </p:cTn>
                                        <p:tgtEl>
                                          <p:spTgt spid="9"/>
                                        </p:tgtEl>
                                        <p:attrNameLst>
                                          <p:attrName>style.visibility</p:attrName>
                                        </p:attrNameLst>
                                      </p:cBhvr>
                                      <p:to>
                                        <p:strVal val="visible"/>
                                      </p:to>
                                    </p:set>
                                    <p:anim calcmode="lin" valueType="num">
                                      <p:cBhvr additive="base">
                                        <p:cTn id="46" dur="500" fill="hold"/>
                                        <p:tgtEl>
                                          <p:spTgt spid="9"/>
                                        </p:tgtEl>
                                        <p:attrNameLst>
                                          <p:attrName>ppt_x</p:attrName>
                                        </p:attrNameLst>
                                      </p:cBhvr>
                                      <p:tavLst>
                                        <p:tav tm="0">
                                          <p:val>
                                            <p:strVal val="0-#ppt_w/2"/>
                                          </p:val>
                                        </p:tav>
                                        <p:tav tm="100000">
                                          <p:val>
                                            <p:strVal val="#ppt_x"/>
                                          </p:val>
                                        </p:tav>
                                      </p:tavLst>
                                    </p:anim>
                                    <p:anim calcmode="lin" valueType="num">
                                      <p:cBhvr additive="base">
                                        <p:cTn id="47"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build="p"/>
      <p:bldP spid="5" grpId="0" build="p"/>
      <p:bldP spid="6" grpId="0" build="p"/>
      <p:bldP spid="8" grpId="0" animBg="1"/>
      <p:bldP spid="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7CB7F9-4704-4E01-C29A-6A526EA1CAF6}"/>
              </a:ext>
            </a:extLst>
          </p:cNvPr>
          <p:cNvSpPr>
            <a:spLocks noGrp="1"/>
          </p:cNvSpPr>
          <p:nvPr>
            <p:ph type="title"/>
          </p:nvPr>
        </p:nvSpPr>
        <p:spPr/>
        <p:txBody>
          <a:bodyPr>
            <a:normAutofit/>
          </a:bodyPr>
          <a:lstStyle/>
          <a:p>
            <a:r>
              <a:rPr lang="en-US" sz="4400" dirty="0"/>
              <a:t>PETG-Required Parts</a:t>
            </a:r>
          </a:p>
        </p:txBody>
      </p:sp>
      <p:sp>
        <p:nvSpPr>
          <p:cNvPr id="8" name="Content Placeholder 7">
            <a:extLst>
              <a:ext uri="{FF2B5EF4-FFF2-40B4-BE49-F238E27FC236}">
                <a16:creationId xmlns:a16="http://schemas.microsoft.com/office/drawing/2014/main" id="{0CEE314F-932C-91EE-1F38-85F3288AC5E4}"/>
              </a:ext>
            </a:extLst>
          </p:cNvPr>
          <p:cNvSpPr>
            <a:spLocks noGrp="1"/>
          </p:cNvSpPr>
          <p:nvPr>
            <p:ph idx="1"/>
          </p:nvPr>
        </p:nvSpPr>
        <p:spPr/>
        <p:txBody>
          <a:bodyPr/>
          <a:lstStyle/>
          <a:p>
            <a:endParaRPr lang="en-US"/>
          </a:p>
        </p:txBody>
      </p:sp>
      <p:sp>
        <p:nvSpPr>
          <p:cNvPr id="9" name="Text Placeholder 8">
            <a:extLst>
              <a:ext uri="{FF2B5EF4-FFF2-40B4-BE49-F238E27FC236}">
                <a16:creationId xmlns:a16="http://schemas.microsoft.com/office/drawing/2014/main" id="{8076CB1B-B1DA-4DF9-FD0C-48D9D611BEE7}"/>
              </a:ext>
            </a:extLst>
          </p:cNvPr>
          <p:cNvSpPr>
            <a:spLocks noGrp="1"/>
          </p:cNvSpPr>
          <p:nvPr>
            <p:ph type="body" sz="half" idx="2"/>
          </p:nvPr>
        </p:nvSpPr>
        <p:spPr/>
        <p:txBody>
          <a:bodyPr/>
          <a:lstStyle/>
          <a:p>
            <a:pPr marL="285750" indent="-285750">
              <a:buFont typeface="Arial" panose="020B0604020202020204" pitchFamily="34" charset="0"/>
              <a:buChar char="•"/>
            </a:pPr>
            <a:r>
              <a:rPr lang="en-US" sz="3600" dirty="0">
                <a:solidFill>
                  <a:schemeClr val="bg1"/>
                </a:solidFill>
              </a:rPr>
              <a:t>BLACK</a:t>
            </a:r>
            <a:r>
              <a:rPr lang="en-US" sz="3600" dirty="0"/>
              <a:t>: Headband</a:t>
            </a:r>
          </a:p>
          <a:p>
            <a:pPr marL="285750" indent="-285750">
              <a:buFont typeface="Arial" panose="020B0604020202020204" pitchFamily="34" charset="0"/>
              <a:buChar char="•"/>
            </a:pPr>
            <a:r>
              <a:rPr lang="en-US" sz="3600" dirty="0"/>
              <a:t>WHITE: Ear Cups</a:t>
            </a:r>
          </a:p>
          <a:p>
            <a:endParaRPr lang="en-US" dirty="0"/>
          </a:p>
        </p:txBody>
      </p:sp>
      <p:pic>
        <p:nvPicPr>
          <p:cNvPr id="7" name="Picture 6">
            <a:extLst>
              <a:ext uri="{FF2B5EF4-FFF2-40B4-BE49-F238E27FC236}">
                <a16:creationId xmlns:a16="http://schemas.microsoft.com/office/drawing/2014/main" id="{6CD5BE3B-6434-FC78-0D4C-DE6B40C1E752}"/>
              </a:ext>
            </a:extLst>
          </p:cNvPr>
          <p:cNvPicPr>
            <a:picLocks noChangeAspect="1"/>
          </p:cNvPicPr>
          <p:nvPr/>
        </p:nvPicPr>
        <p:blipFill>
          <a:blip r:embed="rId2"/>
          <a:stretch>
            <a:fillRect/>
          </a:stretch>
        </p:blipFill>
        <p:spPr>
          <a:xfrm>
            <a:off x="5156200" y="571232"/>
            <a:ext cx="5607338" cy="5219968"/>
          </a:xfrm>
          <a:prstGeom prst="rect">
            <a:avLst/>
          </a:prstGeom>
        </p:spPr>
      </p:pic>
    </p:spTree>
    <p:extLst>
      <p:ext uri="{BB962C8B-B14F-4D97-AF65-F5344CB8AC3E}">
        <p14:creationId xmlns:p14="http://schemas.microsoft.com/office/powerpoint/2010/main" val="42286710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7CB7F9-4704-4E01-C29A-6A526EA1CAF6}"/>
              </a:ext>
            </a:extLst>
          </p:cNvPr>
          <p:cNvSpPr>
            <a:spLocks noGrp="1"/>
          </p:cNvSpPr>
          <p:nvPr>
            <p:ph type="title"/>
          </p:nvPr>
        </p:nvSpPr>
        <p:spPr/>
        <p:txBody>
          <a:bodyPr>
            <a:noAutofit/>
          </a:bodyPr>
          <a:lstStyle/>
          <a:p>
            <a:r>
              <a:rPr lang="en-US" sz="3600" dirty="0"/>
              <a:t>PETG-Required</a:t>
            </a:r>
            <a:br>
              <a:rPr lang="en-US" sz="3600" dirty="0"/>
            </a:br>
            <a:r>
              <a:rPr lang="en-US" sz="3600" dirty="0"/>
              <a:t>+ </a:t>
            </a:r>
            <a:r>
              <a:rPr lang="en-US" sz="3600" dirty="0" err="1"/>
              <a:t>RecommendeD</a:t>
            </a:r>
            <a:r>
              <a:rPr lang="en-US" sz="3600" dirty="0"/>
              <a:t> Parts </a:t>
            </a:r>
          </a:p>
        </p:txBody>
      </p:sp>
      <p:sp>
        <p:nvSpPr>
          <p:cNvPr id="8" name="Content Placeholder 7">
            <a:extLst>
              <a:ext uri="{FF2B5EF4-FFF2-40B4-BE49-F238E27FC236}">
                <a16:creationId xmlns:a16="http://schemas.microsoft.com/office/drawing/2014/main" id="{0CEE314F-932C-91EE-1F38-85F3288AC5E4}"/>
              </a:ext>
            </a:extLst>
          </p:cNvPr>
          <p:cNvSpPr>
            <a:spLocks noGrp="1"/>
          </p:cNvSpPr>
          <p:nvPr>
            <p:ph idx="1"/>
          </p:nvPr>
        </p:nvSpPr>
        <p:spPr/>
        <p:txBody>
          <a:bodyPr/>
          <a:lstStyle/>
          <a:p>
            <a:endParaRPr lang="en-US"/>
          </a:p>
        </p:txBody>
      </p:sp>
      <p:sp>
        <p:nvSpPr>
          <p:cNvPr id="9" name="Text Placeholder 8">
            <a:extLst>
              <a:ext uri="{FF2B5EF4-FFF2-40B4-BE49-F238E27FC236}">
                <a16:creationId xmlns:a16="http://schemas.microsoft.com/office/drawing/2014/main" id="{8076CB1B-B1DA-4DF9-FD0C-48D9D611BEE7}"/>
              </a:ext>
            </a:extLst>
          </p:cNvPr>
          <p:cNvSpPr>
            <a:spLocks noGrp="1"/>
          </p:cNvSpPr>
          <p:nvPr>
            <p:ph type="body" sz="half" idx="2"/>
          </p:nvPr>
        </p:nvSpPr>
        <p:spPr/>
        <p:txBody>
          <a:bodyPr>
            <a:normAutofit/>
          </a:bodyPr>
          <a:lstStyle/>
          <a:p>
            <a:pPr marL="285750" indent="-285750">
              <a:buFont typeface="Arial" panose="020B0604020202020204" pitchFamily="34" charset="0"/>
              <a:buChar char="•"/>
            </a:pPr>
            <a:r>
              <a:rPr lang="en-US" sz="3200" dirty="0">
                <a:solidFill>
                  <a:schemeClr val="bg1"/>
                </a:solidFill>
              </a:rPr>
              <a:t>BLACK</a:t>
            </a:r>
            <a:r>
              <a:rPr lang="en-US" sz="3200" dirty="0"/>
              <a:t>: Headband</a:t>
            </a:r>
          </a:p>
          <a:p>
            <a:pPr marL="285750" indent="-285750">
              <a:buFont typeface="Arial" panose="020B0604020202020204" pitchFamily="34" charset="0"/>
              <a:buChar char="•"/>
            </a:pPr>
            <a:r>
              <a:rPr lang="en-US" sz="3200" dirty="0"/>
              <a:t>WHITE: Ear Cups</a:t>
            </a:r>
          </a:p>
          <a:p>
            <a:pPr marL="285750" indent="-285750">
              <a:buFont typeface="Arial" panose="020B0604020202020204" pitchFamily="34" charset="0"/>
              <a:buChar char="•"/>
            </a:pPr>
            <a:r>
              <a:rPr lang="en-US" sz="3200" dirty="0">
                <a:solidFill>
                  <a:schemeClr val="bg1">
                    <a:lumMod val="65000"/>
                    <a:lumOff val="35000"/>
                  </a:schemeClr>
                </a:solidFill>
              </a:rPr>
              <a:t>SILVER</a:t>
            </a:r>
            <a:r>
              <a:rPr lang="en-US" sz="3200" dirty="0"/>
              <a:t>: Inner Sides, Outer Sides, Hinges</a:t>
            </a:r>
          </a:p>
          <a:p>
            <a:pPr marL="285750" indent="-285750">
              <a:buFont typeface="Arial" panose="020B0604020202020204" pitchFamily="34" charset="0"/>
              <a:buChar char="•"/>
            </a:pPr>
            <a:endParaRPr lang="en-US" sz="3200" dirty="0"/>
          </a:p>
          <a:p>
            <a:endParaRPr lang="en-US" sz="3200" dirty="0"/>
          </a:p>
        </p:txBody>
      </p:sp>
      <p:pic>
        <p:nvPicPr>
          <p:cNvPr id="4" name="Picture 3">
            <a:extLst>
              <a:ext uri="{FF2B5EF4-FFF2-40B4-BE49-F238E27FC236}">
                <a16:creationId xmlns:a16="http://schemas.microsoft.com/office/drawing/2014/main" id="{EF72BC2F-30E9-170E-6DE4-08879F7AEFF9}"/>
              </a:ext>
            </a:extLst>
          </p:cNvPr>
          <p:cNvPicPr>
            <a:picLocks noChangeAspect="1"/>
          </p:cNvPicPr>
          <p:nvPr/>
        </p:nvPicPr>
        <p:blipFill>
          <a:blip r:embed="rId2"/>
          <a:stretch>
            <a:fillRect/>
          </a:stretch>
        </p:blipFill>
        <p:spPr>
          <a:xfrm>
            <a:off x="5156200" y="609601"/>
            <a:ext cx="5913347" cy="4700692"/>
          </a:xfrm>
          <a:prstGeom prst="rect">
            <a:avLst/>
          </a:prstGeom>
        </p:spPr>
      </p:pic>
    </p:spTree>
    <p:extLst>
      <p:ext uri="{BB962C8B-B14F-4D97-AF65-F5344CB8AC3E}">
        <p14:creationId xmlns:p14="http://schemas.microsoft.com/office/powerpoint/2010/main" val="421579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7CB7F9-4704-4E01-C29A-6A526EA1CAF6}"/>
              </a:ext>
            </a:extLst>
          </p:cNvPr>
          <p:cNvSpPr>
            <a:spLocks noGrp="1"/>
          </p:cNvSpPr>
          <p:nvPr>
            <p:ph type="title"/>
          </p:nvPr>
        </p:nvSpPr>
        <p:spPr/>
        <p:txBody>
          <a:bodyPr>
            <a:noAutofit/>
          </a:bodyPr>
          <a:lstStyle/>
          <a:p>
            <a:r>
              <a:rPr lang="en-US" sz="3600" dirty="0"/>
              <a:t>PLA OK Parts</a:t>
            </a:r>
          </a:p>
        </p:txBody>
      </p:sp>
      <p:pic>
        <p:nvPicPr>
          <p:cNvPr id="5" name="Content Placeholder 4">
            <a:extLst>
              <a:ext uri="{FF2B5EF4-FFF2-40B4-BE49-F238E27FC236}">
                <a16:creationId xmlns:a16="http://schemas.microsoft.com/office/drawing/2014/main" id="{BD9F4ADE-9F62-C1A2-E844-6E43455189EF}"/>
              </a:ext>
            </a:extLst>
          </p:cNvPr>
          <p:cNvPicPr>
            <a:picLocks noGrp="1" noChangeAspect="1"/>
          </p:cNvPicPr>
          <p:nvPr>
            <p:ph idx="1"/>
          </p:nvPr>
        </p:nvPicPr>
        <p:blipFill>
          <a:blip r:embed="rId2"/>
          <a:stretch>
            <a:fillRect/>
          </a:stretch>
        </p:blipFill>
        <p:spPr>
          <a:xfrm>
            <a:off x="5265211" y="592138"/>
            <a:ext cx="5673190" cy="5199062"/>
          </a:xfrm>
        </p:spPr>
      </p:pic>
      <p:sp>
        <p:nvSpPr>
          <p:cNvPr id="9" name="Text Placeholder 8">
            <a:extLst>
              <a:ext uri="{FF2B5EF4-FFF2-40B4-BE49-F238E27FC236}">
                <a16:creationId xmlns:a16="http://schemas.microsoft.com/office/drawing/2014/main" id="{8076CB1B-B1DA-4DF9-FD0C-48D9D611BEE7}"/>
              </a:ext>
            </a:extLst>
          </p:cNvPr>
          <p:cNvSpPr>
            <a:spLocks noGrp="1"/>
          </p:cNvSpPr>
          <p:nvPr>
            <p:ph type="body" sz="half" idx="2"/>
          </p:nvPr>
        </p:nvSpPr>
        <p:spPr/>
        <p:txBody>
          <a:bodyPr>
            <a:normAutofit fontScale="47500" lnSpcReduction="20000"/>
          </a:bodyPr>
          <a:lstStyle/>
          <a:p>
            <a:r>
              <a:rPr lang="en-US" sz="4400" dirty="0">
                <a:solidFill>
                  <a:schemeClr val="bg1"/>
                </a:solidFill>
              </a:rPr>
              <a:t>BLACK</a:t>
            </a:r>
            <a:r>
              <a:rPr lang="en-US" sz="4400" dirty="0"/>
              <a:t>: Ear Domes, Side Spheres</a:t>
            </a:r>
          </a:p>
          <a:p>
            <a:r>
              <a:rPr lang="en-US" sz="4400" dirty="0"/>
              <a:t>WHITE: Face Plate, Matrix Frame, Foam Holders, Flowers, Headband Dots</a:t>
            </a:r>
          </a:p>
          <a:p>
            <a:r>
              <a:rPr lang="en-US" sz="4400" dirty="0">
                <a:solidFill>
                  <a:schemeClr val="bg1">
                    <a:lumMod val="65000"/>
                    <a:lumOff val="35000"/>
                  </a:schemeClr>
                </a:solidFill>
              </a:rPr>
              <a:t>SILVER</a:t>
            </a:r>
            <a:r>
              <a:rPr lang="en-US" sz="4400" dirty="0"/>
              <a:t>: Inner Sides, Outer Sides, Hinges</a:t>
            </a:r>
          </a:p>
          <a:p>
            <a:r>
              <a:rPr lang="en-US" sz="4400" dirty="0">
                <a:solidFill>
                  <a:schemeClr val="tx2">
                    <a:lumMod val="60000"/>
                    <a:lumOff val="40000"/>
                  </a:schemeClr>
                </a:solidFill>
              </a:rPr>
              <a:t>CYAN</a:t>
            </a:r>
            <a:r>
              <a:rPr lang="en-US" sz="4400" dirty="0"/>
              <a:t>:	Front Back, Front </a:t>
            </a:r>
            <a:r>
              <a:rPr lang="en-US" sz="4400" dirty="0" err="1"/>
              <a:t>Front</a:t>
            </a:r>
            <a:r>
              <a:rPr lang="en-US" sz="4400" dirty="0"/>
              <a:t>, Top Accent</a:t>
            </a:r>
          </a:p>
          <a:p>
            <a:r>
              <a:rPr lang="en-US" sz="4400" dirty="0">
                <a:solidFill>
                  <a:srgbClr val="FF99FF"/>
                </a:solidFill>
              </a:rPr>
              <a:t>PINK</a:t>
            </a:r>
            <a:r>
              <a:rPr lang="en-US" sz="4400" dirty="0"/>
              <a:t>: Bottom Accent</a:t>
            </a:r>
          </a:p>
          <a:p>
            <a:endParaRPr lang="en-US" sz="3200" dirty="0"/>
          </a:p>
        </p:txBody>
      </p:sp>
    </p:spTree>
    <p:extLst>
      <p:ext uri="{BB962C8B-B14F-4D97-AF65-F5344CB8AC3E}">
        <p14:creationId xmlns:p14="http://schemas.microsoft.com/office/powerpoint/2010/main" val="34837948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8524DF-01D2-C91F-4DED-34A3EF50EF09}"/>
              </a:ext>
            </a:extLst>
          </p:cNvPr>
          <p:cNvSpPr>
            <a:spLocks noGrp="1"/>
          </p:cNvSpPr>
          <p:nvPr>
            <p:ph type="title"/>
          </p:nvPr>
        </p:nvSpPr>
        <p:spPr/>
        <p:txBody>
          <a:bodyPr/>
          <a:lstStyle/>
          <a:p>
            <a:r>
              <a:rPr lang="en-US" dirty="0"/>
              <a:t>Tools</a:t>
            </a:r>
          </a:p>
        </p:txBody>
      </p:sp>
      <p:sp>
        <p:nvSpPr>
          <p:cNvPr id="3" name="Text Placeholder 2">
            <a:extLst>
              <a:ext uri="{FF2B5EF4-FFF2-40B4-BE49-F238E27FC236}">
                <a16:creationId xmlns:a16="http://schemas.microsoft.com/office/drawing/2014/main" id="{F80067C3-7B51-F6D0-2E67-3E19640BCACA}"/>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146335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8524DF-01D2-C91F-4DED-34A3EF50EF09}"/>
              </a:ext>
            </a:extLst>
          </p:cNvPr>
          <p:cNvSpPr>
            <a:spLocks noGrp="1"/>
          </p:cNvSpPr>
          <p:nvPr>
            <p:ph type="title"/>
          </p:nvPr>
        </p:nvSpPr>
        <p:spPr/>
        <p:txBody>
          <a:bodyPr/>
          <a:lstStyle/>
          <a:p>
            <a:r>
              <a:rPr lang="en-US" dirty="0"/>
              <a:t>Materials: Hardware</a:t>
            </a:r>
          </a:p>
        </p:txBody>
      </p:sp>
      <p:sp>
        <p:nvSpPr>
          <p:cNvPr id="3" name="Text Placeholder 2">
            <a:extLst>
              <a:ext uri="{FF2B5EF4-FFF2-40B4-BE49-F238E27FC236}">
                <a16:creationId xmlns:a16="http://schemas.microsoft.com/office/drawing/2014/main" id="{F80067C3-7B51-F6D0-2E67-3E19640BCACA}"/>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669651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9A5F0D-202C-C6DE-4CD6-9EA1BA3F4178}"/>
              </a:ext>
            </a:extLst>
          </p:cNvPr>
          <p:cNvSpPr>
            <a:spLocks noGrp="1"/>
          </p:cNvSpPr>
          <p:nvPr>
            <p:ph type="title"/>
          </p:nvPr>
        </p:nvSpPr>
        <p:spPr/>
        <p:txBody>
          <a:bodyPr/>
          <a:lstStyle/>
          <a:p>
            <a:r>
              <a:rPr lang="en-US" dirty="0"/>
              <a:t>M3 Screws and Nuts</a:t>
            </a:r>
          </a:p>
        </p:txBody>
      </p:sp>
      <p:sp>
        <p:nvSpPr>
          <p:cNvPr id="5" name="Content Placeholder 4">
            <a:extLst>
              <a:ext uri="{FF2B5EF4-FFF2-40B4-BE49-F238E27FC236}">
                <a16:creationId xmlns:a16="http://schemas.microsoft.com/office/drawing/2014/main" id="{45FC1304-2D2B-2C48-0E5B-3F93903412C5}"/>
              </a:ext>
            </a:extLst>
          </p:cNvPr>
          <p:cNvSpPr>
            <a:spLocks noGrp="1"/>
          </p:cNvSpPr>
          <p:nvPr>
            <p:ph sz="half" idx="1"/>
          </p:nvPr>
        </p:nvSpPr>
        <p:spPr/>
        <p:txBody>
          <a:bodyPr>
            <a:normAutofit fontScale="92500"/>
          </a:bodyPr>
          <a:lstStyle/>
          <a:p>
            <a:r>
              <a:rPr lang="en-US" dirty="0"/>
              <a:t>M3 Countersunk Screws (~70 in total)</a:t>
            </a:r>
          </a:p>
          <a:p>
            <a:pPr lvl="1"/>
            <a:r>
              <a:rPr lang="en-US" dirty="0"/>
              <a:t>M3x30mm (x2) for Hinges</a:t>
            </a:r>
          </a:p>
          <a:p>
            <a:pPr lvl="1"/>
            <a:r>
              <a:rPr lang="en-US" dirty="0"/>
              <a:t>M3x6mm or M3x8mm (or maybe even M3x10mm depending on part thickness)</a:t>
            </a:r>
          </a:p>
          <a:p>
            <a:r>
              <a:rPr lang="en-US" dirty="0"/>
              <a:t>M3 Nuts</a:t>
            </a:r>
          </a:p>
          <a:p>
            <a:pPr lvl="1"/>
            <a:r>
              <a:rPr lang="en-US" dirty="0"/>
              <a:t>Two of </a:t>
            </a:r>
            <a:r>
              <a:rPr lang="en-US" dirty="0" err="1"/>
              <a:t>deez</a:t>
            </a:r>
            <a:r>
              <a:rPr lang="en-US" dirty="0"/>
              <a:t> nuts for </a:t>
            </a:r>
            <a:r>
              <a:rPr lang="en-US" dirty="0" err="1"/>
              <a:t>bofa</a:t>
            </a:r>
            <a:r>
              <a:rPr lang="en-US" dirty="0"/>
              <a:t> the hinges</a:t>
            </a:r>
            <a:br>
              <a:rPr lang="en-US" dirty="0"/>
            </a:br>
            <a:r>
              <a:rPr lang="en-US" dirty="0"/>
              <a:t>(one nut per hinge)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endParaRPr lang="en-US" dirty="0"/>
          </a:p>
        </p:txBody>
      </p:sp>
      <p:pic>
        <p:nvPicPr>
          <p:cNvPr id="10" name="Content Placeholder 9">
            <a:extLst>
              <a:ext uri="{FF2B5EF4-FFF2-40B4-BE49-F238E27FC236}">
                <a16:creationId xmlns:a16="http://schemas.microsoft.com/office/drawing/2014/main" id="{6304D21D-AD05-1E45-7909-267B1F144D54}"/>
              </a:ext>
            </a:extLst>
          </p:cNvPr>
          <p:cNvPicPr>
            <a:picLocks noGrp="1" noChangeAspect="1"/>
          </p:cNvPicPr>
          <p:nvPr>
            <p:ph sz="half" idx="2"/>
          </p:nvPr>
        </p:nvPicPr>
        <p:blipFill>
          <a:blip r:embed="rId2"/>
          <a:stretch>
            <a:fillRect/>
          </a:stretch>
        </p:blipFill>
        <p:spPr>
          <a:xfrm>
            <a:off x="6172200" y="2397178"/>
            <a:ext cx="4875213" cy="3246331"/>
          </a:xfrm>
        </p:spPr>
      </p:pic>
    </p:spTree>
    <p:extLst>
      <p:ext uri="{BB962C8B-B14F-4D97-AF65-F5344CB8AC3E}">
        <p14:creationId xmlns:p14="http://schemas.microsoft.com/office/powerpoint/2010/main" val="3049635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9A5F0D-202C-C6DE-4CD6-9EA1BA3F4178}"/>
              </a:ext>
            </a:extLst>
          </p:cNvPr>
          <p:cNvSpPr>
            <a:spLocks noGrp="1"/>
          </p:cNvSpPr>
          <p:nvPr>
            <p:ph type="title"/>
          </p:nvPr>
        </p:nvSpPr>
        <p:spPr/>
        <p:txBody>
          <a:bodyPr/>
          <a:lstStyle/>
          <a:p>
            <a:r>
              <a:rPr lang="en-US" dirty="0"/>
              <a:t>M2 Screws and Nuts</a:t>
            </a:r>
          </a:p>
        </p:txBody>
      </p:sp>
      <p:sp>
        <p:nvSpPr>
          <p:cNvPr id="5" name="Content Placeholder 4">
            <a:extLst>
              <a:ext uri="{FF2B5EF4-FFF2-40B4-BE49-F238E27FC236}">
                <a16:creationId xmlns:a16="http://schemas.microsoft.com/office/drawing/2014/main" id="{45FC1304-2D2B-2C48-0E5B-3F93903412C5}"/>
              </a:ext>
            </a:extLst>
          </p:cNvPr>
          <p:cNvSpPr>
            <a:spLocks noGrp="1"/>
          </p:cNvSpPr>
          <p:nvPr>
            <p:ph sz="half" idx="1"/>
          </p:nvPr>
        </p:nvSpPr>
        <p:spPr/>
        <p:txBody>
          <a:bodyPr>
            <a:normAutofit/>
          </a:bodyPr>
          <a:lstStyle/>
          <a:p>
            <a:r>
              <a:rPr lang="en-US" dirty="0"/>
              <a:t>M2x8mm Screws (x2)*</a:t>
            </a:r>
          </a:p>
          <a:p>
            <a:pPr lvl="1"/>
            <a:r>
              <a:rPr lang="en-US" dirty="0"/>
              <a:t>Securing Power Switch </a:t>
            </a:r>
          </a:p>
          <a:p>
            <a:r>
              <a:rPr lang="en-US" dirty="0"/>
              <a:t>M2x6mm Screws (x2)*</a:t>
            </a:r>
          </a:p>
          <a:p>
            <a:pPr lvl="1"/>
            <a:r>
              <a:rPr lang="en-US" dirty="0"/>
              <a:t>Securing Microcontroller</a:t>
            </a:r>
          </a:p>
          <a:p>
            <a:r>
              <a:rPr lang="en-US" dirty="0"/>
              <a:t>M2 Nuts (x2)</a:t>
            </a:r>
          </a:p>
          <a:p>
            <a:pPr lvl="1"/>
            <a:r>
              <a:rPr lang="en-US" dirty="0"/>
              <a:t>Power Switch</a:t>
            </a:r>
          </a:p>
          <a:p>
            <a:pPr marL="285750" indent="-285750">
              <a:buFont typeface="Arial" panose="020B0604020202020204" pitchFamily="34" charset="0"/>
              <a:buChar char="•"/>
            </a:pPr>
            <a:endParaRPr lang="en-US" dirty="0"/>
          </a:p>
          <a:p>
            <a:endParaRPr lang="en-US" dirty="0"/>
          </a:p>
        </p:txBody>
      </p:sp>
      <p:pic>
        <p:nvPicPr>
          <p:cNvPr id="10" name="Content Placeholder 9">
            <a:extLst>
              <a:ext uri="{FF2B5EF4-FFF2-40B4-BE49-F238E27FC236}">
                <a16:creationId xmlns:a16="http://schemas.microsoft.com/office/drawing/2014/main" id="{6304D21D-AD05-1E45-7909-267B1F144D54}"/>
              </a:ext>
            </a:extLst>
          </p:cNvPr>
          <p:cNvPicPr>
            <a:picLocks noGrp="1" noChangeAspect="1"/>
          </p:cNvPicPr>
          <p:nvPr>
            <p:ph sz="half" idx="2"/>
          </p:nvPr>
        </p:nvPicPr>
        <p:blipFill>
          <a:blip r:embed="rId2"/>
          <a:srcRect/>
          <a:stretch/>
        </p:blipFill>
        <p:spPr>
          <a:xfrm>
            <a:off x="6172200" y="2397178"/>
            <a:ext cx="4875213" cy="3246331"/>
          </a:xfrm>
        </p:spPr>
      </p:pic>
    </p:spTree>
    <p:extLst>
      <p:ext uri="{BB962C8B-B14F-4D97-AF65-F5344CB8AC3E}">
        <p14:creationId xmlns:p14="http://schemas.microsoft.com/office/powerpoint/2010/main" val="4119692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62924-FA08-A5FD-8F9B-24095022AB89}"/>
              </a:ext>
            </a:extLst>
          </p:cNvPr>
          <p:cNvSpPr>
            <a:spLocks noGrp="1"/>
          </p:cNvSpPr>
          <p:nvPr>
            <p:ph type="title"/>
          </p:nvPr>
        </p:nvSpPr>
        <p:spPr/>
        <p:txBody>
          <a:bodyPr/>
          <a:lstStyle/>
          <a:p>
            <a:r>
              <a:rPr lang="en-US" dirty="0"/>
              <a:t>Heat-Set Threaded Inserts (Again)</a:t>
            </a:r>
          </a:p>
        </p:txBody>
      </p:sp>
      <p:sp>
        <p:nvSpPr>
          <p:cNvPr id="3" name="Content Placeholder 2">
            <a:extLst>
              <a:ext uri="{FF2B5EF4-FFF2-40B4-BE49-F238E27FC236}">
                <a16:creationId xmlns:a16="http://schemas.microsoft.com/office/drawing/2014/main" id="{F23979C1-6CBA-42AE-A1F4-77760AD75785}"/>
              </a:ext>
            </a:extLst>
          </p:cNvPr>
          <p:cNvSpPr>
            <a:spLocks noGrp="1"/>
          </p:cNvSpPr>
          <p:nvPr>
            <p:ph sz="half" idx="1"/>
          </p:nvPr>
        </p:nvSpPr>
        <p:spPr/>
        <p:txBody>
          <a:bodyPr>
            <a:normAutofit/>
          </a:bodyPr>
          <a:lstStyle/>
          <a:p>
            <a:r>
              <a:rPr lang="en-US" dirty="0"/>
              <a:t>M2x3mm Inserts (x2)*</a:t>
            </a:r>
          </a:p>
          <a:p>
            <a:pPr lvl="1"/>
            <a:r>
              <a:rPr lang="en-US" dirty="0"/>
              <a:t>For mounting the C3 Mini</a:t>
            </a:r>
          </a:p>
          <a:p>
            <a:pPr lvl="1"/>
            <a:r>
              <a:rPr lang="en-US" dirty="0"/>
              <a:t>*You can use tape instead of inserts and screws since ready access to the C3 Mini’s </a:t>
            </a:r>
            <a:r>
              <a:rPr lang="en-US" dirty="0" err="1"/>
              <a:t>usb</a:t>
            </a:r>
            <a:r>
              <a:rPr lang="en-US" dirty="0"/>
              <a:t> port isn’t that vital.</a:t>
            </a:r>
          </a:p>
          <a:p>
            <a:r>
              <a:rPr lang="en-US" dirty="0"/>
              <a:t>M3x3mm Inserts (about 70)</a:t>
            </a:r>
          </a:p>
          <a:p>
            <a:pPr lvl="1"/>
            <a:r>
              <a:rPr lang="en-US" dirty="0"/>
              <a:t>For everything else</a:t>
            </a:r>
          </a:p>
          <a:p>
            <a:pPr lvl="1"/>
            <a:r>
              <a:rPr lang="en-US" dirty="0"/>
              <a:t>Avoid fancier, longer ones</a:t>
            </a:r>
          </a:p>
        </p:txBody>
      </p:sp>
      <p:pic>
        <p:nvPicPr>
          <p:cNvPr id="6146" name="Picture 2">
            <a:extLst>
              <a:ext uri="{FF2B5EF4-FFF2-40B4-BE49-F238E27FC236}">
                <a16:creationId xmlns:a16="http://schemas.microsoft.com/office/drawing/2014/main" id="{F9C97084-D9C3-4B09-5E6C-6CD05EE77D27}"/>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6172201" y="2496249"/>
            <a:ext cx="2447882" cy="1530520"/>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Threaded inserts - M3 standard 100 pcs | Original Prusa 3D printers  directly from Josef Prusa">
            <a:extLst>
              <a:ext uri="{FF2B5EF4-FFF2-40B4-BE49-F238E27FC236}">
                <a16:creationId xmlns:a16="http://schemas.microsoft.com/office/drawing/2014/main" id="{1102CB88-5794-6214-FF4C-B939C90EFB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20083" y="2496249"/>
            <a:ext cx="2438400" cy="243840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88E5E3B5-9448-4741-A057-CD797A1BECD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22824" y="4425930"/>
            <a:ext cx="2013170" cy="2013170"/>
          </a:xfrm>
          <a:prstGeom prst="rect">
            <a:avLst/>
          </a:prstGeom>
          <a:noFill/>
          <a:extLst>
            <a:ext uri="{909E8E84-426E-40DD-AFC4-6F175D3DCCD1}">
              <a14:hiddenFill xmlns:a14="http://schemas.microsoft.com/office/drawing/2010/main">
                <a:solidFill>
                  <a:srgbClr val="FFFFFF"/>
                </a:solidFill>
              </a14:hiddenFill>
            </a:ext>
          </a:extLst>
        </p:spPr>
      </p:pic>
      <p:sp>
        <p:nvSpPr>
          <p:cNvPr id="4" name="&quot;Not Allowed&quot; Symbol 3">
            <a:extLst>
              <a:ext uri="{FF2B5EF4-FFF2-40B4-BE49-F238E27FC236}">
                <a16:creationId xmlns:a16="http://schemas.microsoft.com/office/drawing/2014/main" id="{9DBF0489-5B6C-B275-6BD4-2DAA3398C23D}"/>
              </a:ext>
            </a:extLst>
          </p:cNvPr>
          <p:cNvSpPr/>
          <p:nvPr/>
        </p:nvSpPr>
        <p:spPr>
          <a:xfrm>
            <a:off x="5818643" y="4026769"/>
            <a:ext cx="2821532" cy="2621281"/>
          </a:xfrm>
          <a:prstGeom prst="noSmoking">
            <a:avLst/>
          </a:prstGeom>
          <a:solidFill>
            <a:srgbClr val="FF0000">
              <a:alpha val="28000"/>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241646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05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9A5F0D-202C-C6DE-4CD6-9EA1BA3F4178}"/>
              </a:ext>
            </a:extLst>
          </p:cNvPr>
          <p:cNvSpPr>
            <a:spLocks noGrp="1"/>
          </p:cNvSpPr>
          <p:nvPr>
            <p:ph type="title"/>
          </p:nvPr>
        </p:nvSpPr>
        <p:spPr/>
        <p:txBody>
          <a:bodyPr/>
          <a:lstStyle/>
          <a:p>
            <a:r>
              <a:rPr lang="en-US" dirty="0"/>
              <a:t>Optional Screws for Attaching the Front</a:t>
            </a:r>
          </a:p>
        </p:txBody>
      </p:sp>
      <p:sp>
        <p:nvSpPr>
          <p:cNvPr id="5" name="Content Placeholder 4">
            <a:extLst>
              <a:ext uri="{FF2B5EF4-FFF2-40B4-BE49-F238E27FC236}">
                <a16:creationId xmlns:a16="http://schemas.microsoft.com/office/drawing/2014/main" id="{45FC1304-2D2B-2C48-0E5B-3F93903412C5}"/>
              </a:ext>
            </a:extLst>
          </p:cNvPr>
          <p:cNvSpPr>
            <a:spLocks noGrp="1"/>
          </p:cNvSpPr>
          <p:nvPr>
            <p:ph sz="half" idx="1"/>
          </p:nvPr>
        </p:nvSpPr>
        <p:spPr/>
        <p:txBody>
          <a:bodyPr>
            <a:normAutofit/>
          </a:bodyPr>
          <a:lstStyle/>
          <a:p>
            <a:r>
              <a:rPr lang="en-US" dirty="0"/>
              <a:t>Option 1: M3 Thumb Screws (x2)</a:t>
            </a:r>
          </a:p>
          <a:p>
            <a:pPr lvl="1"/>
            <a:r>
              <a:rPr lang="en-US" dirty="0"/>
              <a:t>Quick, tool-free disassembly</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endParaRPr lang="en-US" dirty="0"/>
          </a:p>
        </p:txBody>
      </p:sp>
      <p:pic>
        <p:nvPicPr>
          <p:cNvPr id="8" name="Content Placeholder 7">
            <a:extLst>
              <a:ext uri="{FF2B5EF4-FFF2-40B4-BE49-F238E27FC236}">
                <a16:creationId xmlns:a16="http://schemas.microsoft.com/office/drawing/2014/main" id="{E2EFA073-CFB7-8646-A052-E73584F6A746}"/>
              </a:ext>
            </a:extLst>
          </p:cNvPr>
          <p:cNvPicPr>
            <a:picLocks noGrp="1" noChangeAspect="1"/>
          </p:cNvPicPr>
          <p:nvPr>
            <p:ph sz="half" idx="2"/>
          </p:nvPr>
        </p:nvPicPr>
        <p:blipFill>
          <a:blip r:embed="rId2"/>
          <a:stretch>
            <a:fillRect/>
          </a:stretch>
        </p:blipFill>
        <p:spPr>
          <a:xfrm>
            <a:off x="1886019" y="3492382"/>
            <a:ext cx="2743341" cy="2298818"/>
          </a:xfrm>
        </p:spPr>
      </p:pic>
      <p:pic>
        <p:nvPicPr>
          <p:cNvPr id="11" name="Picture 10">
            <a:extLst>
              <a:ext uri="{FF2B5EF4-FFF2-40B4-BE49-F238E27FC236}">
                <a16:creationId xmlns:a16="http://schemas.microsoft.com/office/drawing/2014/main" id="{41F93B72-7F59-9E36-E911-D852929806FF}"/>
              </a:ext>
            </a:extLst>
          </p:cNvPr>
          <p:cNvPicPr>
            <a:picLocks noChangeAspect="1"/>
          </p:cNvPicPr>
          <p:nvPr/>
        </p:nvPicPr>
        <p:blipFill>
          <a:blip r:embed="rId3"/>
          <a:stretch>
            <a:fillRect/>
          </a:stretch>
        </p:blipFill>
        <p:spPr>
          <a:xfrm>
            <a:off x="5863054" y="2491707"/>
            <a:ext cx="4878390" cy="3057271"/>
          </a:xfrm>
          <a:prstGeom prst="rect">
            <a:avLst/>
          </a:prstGeom>
        </p:spPr>
      </p:pic>
      <p:sp>
        <p:nvSpPr>
          <p:cNvPr id="14" name="Oval 13">
            <a:extLst>
              <a:ext uri="{FF2B5EF4-FFF2-40B4-BE49-F238E27FC236}">
                <a16:creationId xmlns:a16="http://schemas.microsoft.com/office/drawing/2014/main" id="{343CA12D-315D-4FB8-3F88-D28A67054FFD}"/>
              </a:ext>
            </a:extLst>
          </p:cNvPr>
          <p:cNvSpPr/>
          <p:nvPr/>
        </p:nvSpPr>
        <p:spPr>
          <a:xfrm>
            <a:off x="6944325" y="4130786"/>
            <a:ext cx="223804" cy="19183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AC9CD151-4B04-2151-60AF-CDF6B47B4F9C}"/>
              </a:ext>
            </a:extLst>
          </p:cNvPr>
          <p:cNvSpPr/>
          <p:nvPr/>
        </p:nvSpPr>
        <p:spPr>
          <a:xfrm>
            <a:off x="9351004" y="4130786"/>
            <a:ext cx="223804" cy="19183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Arrow Connector 16">
            <a:extLst>
              <a:ext uri="{FF2B5EF4-FFF2-40B4-BE49-F238E27FC236}">
                <a16:creationId xmlns:a16="http://schemas.microsoft.com/office/drawing/2014/main" id="{FB25D10C-300C-DBEF-87DA-02B4EDA18D33}"/>
              </a:ext>
            </a:extLst>
          </p:cNvPr>
          <p:cNvCxnSpPr/>
          <p:nvPr/>
        </p:nvCxnSpPr>
        <p:spPr>
          <a:xfrm flipV="1">
            <a:off x="4239491" y="4226702"/>
            <a:ext cx="2704834" cy="294143"/>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E6A9BDD-D554-74D6-5A1D-CA4EE0F42331}"/>
              </a:ext>
            </a:extLst>
          </p:cNvPr>
          <p:cNvCxnSpPr>
            <a:cxnSpLocks/>
            <a:endCxn id="15" idx="2"/>
          </p:cNvCxnSpPr>
          <p:nvPr/>
        </p:nvCxnSpPr>
        <p:spPr>
          <a:xfrm flipV="1">
            <a:off x="3072855" y="4226702"/>
            <a:ext cx="6278149" cy="1208543"/>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60851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down)">
                                      <p:cBhvr>
                                        <p:cTn id="7" dur="500"/>
                                        <p:tgtEl>
                                          <p:spTgt spid="17"/>
                                        </p:tgtEl>
                                      </p:cBhvr>
                                    </p:animEffect>
                                  </p:childTnLst>
                                </p:cTn>
                              </p:par>
                              <p:par>
                                <p:cTn id="8" presetID="22" presetClass="entr" presetSubtype="4"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wipe(down)">
                                      <p:cBhvr>
                                        <p:cTn id="10" dur="500"/>
                                        <p:tgtEl>
                                          <p:spTgt spid="1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41F93B72-7F59-9E36-E911-D852929806FF}"/>
              </a:ext>
            </a:extLst>
          </p:cNvPr>
          <p:cNvPicPr>
            <a:picLocks noChangeAspect="1"/>
          </p:cNvPicPr>
          <p:nvPr/>
        </p:nvPicPr>
        <p:blipFill>
          <a:blip r:embed="rId2"/>
          <a:stretch>
            <a:fillRect/>
          </a:stretch>
        </p:blipFill>
        <p:spPr>
          <a:xfrm>
            <a:off x="5863054" y="2491707"/>
            <a:ext cx="4878390" cy="3057271"/>
          </a:xfrm>
          <a:prstGeom prst="rect">
            <a:avLst/>
          </a:prstGeom>
        </p:spPr>
      </p:pic>
      <p:sp>
        <p:nvSpPr>
          <p:cNvPr id="10" name="Arrow: Curved Left 9">
            <a:extLst>
              <a:ext uri="{FF2B5EF4-FFF2-40B4-BE49-F238E27FC236}">
                <a16:creationId xmlns:a16="http://schemas.microsoft.com/office/drawing/2014/main" id="{C2D0C666-CB53-4539-0683-0E7AA1362928}"/>
              </a:ext>
            </a:extLst>
          </p:cNvPr>
          <p:cNvSpPr/>
          <p:nvPr/>
        </p:nvSpPr>
        <p:spPr>
          <a:xfrm rot="11326939">
            <a:off x="6543091" y="3807679"/>
            <a:ext cx="387676" cy="773723"/>
          </a:xfrm>
          <a:prstGeom prst="curvedLeftArrow">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509A5F0D-202C-C6DE-4CD6-9EA1BA3F4178}"/>
              </a:ext>
            </a:extLst>
          </p:cNvPr>
          <p:cNvSpPr>
            <a:spLocks noGrp="1"/>
          </p:cNvSpPr>
          <p:nvPr>
            <p:ph type="title"/>
          </p:nvPr>
        </p:nvSpPr>
        <p:spPr/>
        <p:txBody>
          <a:bodyPr/>
          <a:lstStyle/>
          <a:p>
            <a:r>
              <a:rPr lang="en-US" dirty="0"/>
              <a:t>Optional Screws for Attaching the Front</a:t>
            </a:r>
          </a:p>
        </p:txBody>
      </p:sp>
      <p:sp>
        <p:nvSpPr>
          <p:cNvPr id="5" name="Content Placeholder 4">
            <a:extLst>
              <a:ext uri="{FF2B5EF4-FFF2-40B4-BE49-F238E27FC236}">
                <a16:creationId xmlns:a16="http://schemas.microsoft.com/office/drawing/2014/main" id="{45FC1304-2D2B-2C48-0E5B-3F93903412C5}"/>
              </a:ext>
            </a:extLst>
          </p:cNvPr>
          <p:cNvSpPr>
            <a:spLocks noGrp="1"/>
          </p:cNvSpPr>
          <p:nvPr>
            <p:ph sz="half" idx="1"/>
          </p:nvPr>
        </p:nvSpPr>
        <p:spPr/>
        <p:txBody>
          <a:bodyPr>
            <a:normAutofit/>
          </a:bodyPr>
          <a:lstStyle/>
          <a:p>
            <a:r>
              <a:rPr lang="en-US" dirty="0"/>
              <a:t>Option 2: M3x10mm (x2-6)</a:t>
            </a:r>
          </a:p>
          <a:p>
            <a:pPr lvl="1"/>
            <a:r>
              <a:rPr lang="en-US" dirty="0"/>
              <a:t>More secure, tighter angle</a:t>
            </a:r>
          </a:p>
          <a:p>
            <a:pPr lvl="1"/>
            <a:r>
              <a:rPr lang="en-US" dirty="0"/>
              <a:t>Cheaper (same M3 screws as before)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endParaRPr lang="en-US" dirty="0"/>
          </a:p>
        </p:txBody>
      </p:sp>
      <p:pic>
        <p:nvPicPr>
          <p:cNvPr id="8" name="Content Placeholder 7">
            <a:extLst>
              <a:ext uri="{FF2B5EF4-FFF2-40B4-BE49-F238E27FC236}">
                <a16:creationId xmlns:a16="http://schemas.microsoft.com/office/drawing/2014/main" id="{E2EFA073-CFB7-8646-A052-E73584F6A746}"/>
              </a:ext>
            </a:extLst>
          </p:cNvPr>
          <p:cNvPicPr>
            <a:picLocks noGrp="1" noChangeAspect="1"/>
          </p:cNvPicPr>
          <p:nvPr>
            <p:ph sz="half" idx="2"/>
          </p:nvPr>
        </p:nvPicPr>
        <p:blipFill>
          <a:blip r:embed="rId3"/>
          <a:srcRect/>
          <a:stretch/>
        </p:blipFill>
        <p:spPr>
          <a:xfrm>
            <a:off x="1886019" y="3818496"/>
            <a:ext cx="2743341" cy="2298818"/>
          </a:xfrm>
        </p:spPr>
      </p:pic>
      <p:sp>
        <p:nvSpPr>
          <p:cNvPr id="14" name="Oval 13">
            <a:extLst>
              <a:ext uri="{FF2B5EF4-FFF2-40B4-BE49-F238E27FC236}">
                <a16:creationId xmlns:a16="http://schemas.microsoft.com/office/drawing/2014/main" id="{343CA12D-315D-4FB8-3F88-D28A67054FFD}"/>
              </a:ext>
            </a:extLst>
          </p:cNvPr>
          <p:cNvSpPr/>
          <p:nvPr/>
        </p:nvSpPr>
        <p:spPr>
          <a:xfrm>
            <a:off x="6944325" y="4130786"/>
            <a:ext cx="223804" cy="19183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AC9CD151-4B04-2151-60AF-CDF6B47B4F9C}"/>
              </a:ext>
            </a:extLst>
          </p:cNvPr>
          <p:cNvSpPr/>
          <p:nvPr/>
        </p:nvSpPr>
        <p:spPr>
          <a:xfrm>
            <a:off x="9351004" y="4130786"/>
            <a:ext cx="223804" cy="19183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Arrow Connector 16">
            <a:extLst>
              <a:ext uri="{FF2B5EF4-FFF2-40B4-BE49-F238E27FC236}">
                <a16:creationId xmlns:a16="http://schemas.microsoft.com/office/drawing/2014/main" id="{FB25D10C-300C-DBEF-87DA-02B4EDA18D33}"/>
              </a:ext>
            </a:extLst>
          </p:cNvPr>
          <p:cNvCxnSpPr>
            <a:cxnSpLocks/>
          </p:cNvCxnSpPr>
          <p:nvPr/>
        </p:nvCxnSpPr>
        <p:spPr>
          <a:xfrm flipV="1">
            <a:off x="4265069" y="4226702"/>
            <a:ext cx="2679256" cy="37976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E6A9BDD-D554-74D6-5A1D-CA4EE0F42331}"/>
              </a:ext>
            </a:extLst>
          </p:cNvPr>
          <p:cNvCxnSpPr>
            <a:cxnSpLocks/>
            <a:endCxn id="15" idx="2"/>
          </p:cNvCxnSpPr>
          <p:nvPr/>
        </p:nvCxnSpPr>
        <p:spPr>
          <a:xfrm flipV="1">
            <a:off x="3139653" y="4226702"/>
            <a:ext cx="6211351" cy="1322276"/>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3" name="Oval 2">
            <a:extLst>
              <a:ext uri="{FF2B5EF4-FFF2-40B4-BE49-F238E27FC236}">
                <a16:creationId xmlns:a16="http://schemas.microsoft.com/office/drawing/2014/main" id="{F34D4857-719A-110E-9B19-0CFF329B7891}"/>
              </a:ext>
            </a:extLst>
          </p:cNvPr>
          <p:cNvSpPr/>
          <p:nvPr/>
        </p:nvSpPr>
        <p:spPr>
          <a:xfrm>
            <a:off x="6994418" y="4054695"/>
            <a:ext cx="109910" cy="9420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73809177-EE8E-A55D-1472-1F2D15E40E52}"/>
              </a:ext>
            </a:extLst>
          </p:cNvPr>
          <p:cNvSpPr/>
          <p:nvPr/>
        </p:nvSpPr>
        <p:spPr>
          <a:xfrm>
            <a:off x="7018931" y="4309401"/>
            <a:ext cx="109910" cy="9420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CF6DCAD1-0062-419E-9E3B-F408249CCF15}"/>
              </a:ext>
            </a:extLst>
          </p:cNvPr>
          <p:cNvSpPr/>
          <p:nvPr/>
        </p:nvSpPr>
        <p:spPr>
          <a:xfrm>
            <a:off x="9416830" y="4053635"/>
            <a:ext cx="109910" cy="9420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91BF6B89-47C3-F419-1568-0FD68B5825DA}"/>
              </a:ext>
            </a:extLst>
          </p:cNvPr>
          <p:cNvSpPr/>
          <p:nvPr/>
        </p:nvSpPr>
        <p:spPr>
          <a:xfrm>
            <a:off x="9391254" y="4309403"/>
            <a:ext cx="109910" cy="9420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Curved Left 8">
            <a:extLst>
              <a:ext uri="{FF2B5EF4-FFF2-40B4-BE49-F238E27FC236}">
                <a16:creationId xmlns:a16="http://schemas.microsoft.com/office/drawing/2014/main" id="{537AFFE1-58B1-6FA8-E30E-68EFCBAA40E3}"/>
              </a:ext>
            </a:extLst>
          </p:cNvPr>
          <p:cNvSpPr/>
          <p:nvPr/>
        </p:nvSpPr>
        <p:spPr>
          <a:xfrm>
            <a:off x="9574808" y="3881404"/>
            <a:ext cx="387676" cy="773723"/>
          </a:xfrm>
          <a:prstGeom prst="curvedLeftArrow">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0302394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down)">
                                      <p:cBhvr>
                                        <p:cTn id="7" dur="500"/>
                                        <p:tgtEl>
                                          <p:spTgt spid="17"/>
                                        </p:tgtEl>
                                      </p:cBhvr>
                                    </p:animEffect>
                                  </p:childTnLst>
                                </p:cTn>
                              </p:par>
                              <p:par>
                                <p:cTn id="8" presetID="22" presetClass="entr" presetSubtype="4"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wipe(down)">
                                      <p:cBhvr>
                                        <p:cTn id="10" dur="500"/>
                                        <p:tgtEl>
                                          <p:spTgt spid="1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500"/>
                                        <p:tgtEl>
                                          <p:spTgt spid="15"/>
                                        </p:tgtEl>
                                      </p:cBhvr>
                                    </p:animEffect>
                                  </p:childTnLst>
                                </p:cTn>
                              </p:par>
                            </p:childTnLst>
                          </p:cTn>
                        </p:par>
                      </p:childTnLst>
                    </p:cTn>
                  </p:par>
                  <p:par>
                    <p:cTn id="17" fill="hold">
                      <p:stCondLst>
                        <p:cond delay="indefinite"/>
                      </p:stCondLst>
                      <p:childTnLst>
                        <p:par>
                          <p:cTn id="18" fill="hold">
                            <p:stCondLst>
                              <p:cond delay="0"/>
                            </p:stCondLst>
                            <p:childTnLst>
                              <p:par>
                                <p:cTn id="19" presetID="31"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anim calcmode="lin" valueType="num">
                                      <p:cBhvr>
                                        <p:cTn id="21" dur="1000" fill="hold"/>
                                        <p:tgtEl>
                                          <p:spTgt spid="10"/>
                                        </p:tgtEl>
                                        <p:attrNameLst>
                                          <p:attrName>ppt_w</p:attrName>
                                        </p:attrNameLst>
                                      </p:cBhvr>
                                      <p:tavLst>
                                        <p:tav tm="0">
                                          <p:val>
                                            <p:fltVal val="0"/>
                                          </p:val>
                                        </p:tav>
                                        <p:tav tm="100000">
                                          <p:val>
                                            <p:strVal val="#ppt_w"/>
                                          </p:val>
                                        </p:tav>
                                      </p:tavLst>
                                    </p:anim>
                                    <p:anim calcmode="lin" valueType="num">
                                      <p:cBhvr>
                                        <p:cTn id="22" dur="1000" fill="hold"/>
                                        <p:tgtEl>
                                          <p:spTgt spid="10"/>
                                        </p:tgtEl>
                                        <p:attrNameLst>
                                          <p:attrName>ppt_h</p:attrName>
                                        </p:attrNameLst>
                                      </p:cBhvr>
                                      <p:tavLst>
                                        <p:tav tm="0">
                                          <p:val>
                                            <p:fltVal val="0"/>
                                          </p:val>
                                        </p:tav>
                                        <p:tav tm="100000">
                                          <p:val>
                                            <p:strVal val="#ppt_h"/>
                                          </p:val>
                                        </p:tav>
                                      </p:tavLst>
                                    </p:anim>
                                    <p:anim calcmode="lin" valueType="num">
                                      <p:cBhvr>
                                        <p:cTn id="23" dur="1000" fill="hold"/>
                                        <p:tgtEl>
                                          <p:spTgt spid="10"/>
                                        </p:tgtEl>
                                        <p:attrNameLst>
                                          <p:attrName>style.rotation</p:attrName>
                                        </p:attrNameLst>
                                      </p:cBhvr>
                                      <p:tavLst>
                                        <p:tav tm="0">
                                          <p:val>
                                            <p:fltVal val="90"/>
                                          </p:val>
                                        </p:tav>
                                        <p:tav tm="100000">
                                          <p:val>
                                            <p:fltVal val="0"/>
                                          </p:val>
                                        </p:tav>
                                      </p:tavLst>
                                    </p:anim>
                                    <p:animEffect transition="in" filter="fade">
                                      <p:cBhvr>
                                        <p:cTn id="24" dur="1000"/>
                                        <p:tgtEl>
                                          <p:spTgt spid="10"/>
                                        </p:tgtEl>
                                      </p:cBhvr>
                                    </p:animEffect>
                                  </p:childTnLst>
                                </p:cTn>
                              </p:par>
                              <p:par>
                                <p:cTn id="25" presetID="31"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p:cTn id="27" dur="1000" fill="hold"/>
                                        <p:tgtEl>
                                          <p:spTgt spid="9"/>
                                        </p:tgtEl>
                                        <p:attrNameLst>
                                          <p:attrName>ppt_w</p:attrName>
                                        </p:attrNameLst>
                                      </p:cBhvr>
                                      <p:tavLst>
                                        <p:tav tm="0">
                                          <p:val>
                                            <p:fltVal val="0"/>
                                          </p:val>
                                        </p:tav>
                                        <p:tav tm="100000">
                                          <p:val>
                                            <p:strVal val="#ppt_w"/>
                                          </p:val>
                                        </p:tav>
                                      </p:tavLst>
                                    </p:anim>
                                    <p:anim calcmode="lin" valueType="num">
                                      <p:cBhvr>
                                        <p:cTn id="28" dur="1000" fill="hold"/>
                                        <p:tgtEl>
                                          <p:spTgt spid="9"/>
                                        </p:tgtEl>
                                        <p:attrNameLst>
                                          <p:attrName>ppt_h</p:attrName>
                                        </p:attrNameLst>
                                      </p:cBhvr>
                                      <p:tavLst>
                                        <p:tav tm="0">
                                          <p:val>
                                            <p:fltVal val="0"/>
                                          </p:val>
                                        </p:tav>
                                        <p:tav tm="100000">
                                          <p:val>
                                            <p:strVal val="#ppt_h"/>
                                          </p:val>
                                        </p:tav>
                                      </p:tavLst>
                                    </p:anim>
                                    <p:anim calcmode="lin" valueType="num">
                                      <p:cBhvr>
                                        <p:cTn id="29" dur="1000" fill="hold"/>
                                        <p:tgtEl>
                                          <p:spTgt spid="9"/>
                                        </p:tgtEl>
                                        <p:attrNameLst>
                                          <p:attrName>style.rotation</p:attrName>
                                        </p:attrNameLst>
                                      </p:cBhvr>
                                      <p:tavLst>
                                        <p:tav tm="0">
                                          <p:val>
                                            <p:fltVal val="90"/>
                                          </p:val>
                                        </p:tav>
                                        <p:tav tm="100000">
                                          <p:val>
                                            <p:fltVal val="0"/>
                                          </p:val>
                                        </p:tav>
                                      </p:tavLst>
                                    </p:anim>
                                    <p:animEffect transition="in" filter="fade">
                                      <p:cBhvr>
                                        <p:cTn id="30" dur="1000"/>
                                        <p:tgtEl>
                                          <p:spTgt spid="9"/>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3"/>
                                        </p:tgtEl>
                                        <p:attrNameLst>
                                          <p:attrName>style.visibility</p:attrName>
                                        </p:attrNameLst>
                                      </p:cBhvr>
                                      <p:to>
                                        <p:strVal val="visible"/>
                                      </p:to>
                                    </p:set>
                                    <p:animEffect transition="in" filter="fade">
                                      <p:cBhvr>
                                        <p:cTn id="35" dur="500"/>
                                        <p:tgtEl>
                                          <p:spTgt spid="3"/>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4"/>
                                        </p:tgtEl>
                                        <p:attrNameLst>
                                          <p:attrName>style.visibility</p:attrName>
                                        </p:attrNameLst>
                                      </p:cBhvr>
                                      <p:to>
                                        <p:strVal val="visible"/>
                                      </p:to>
                                    </p:set>
                                    <p:animEffect transition="in" filter="fade">
                                      <p:cBhvr>
                                        <p:cTn id="38" dur="500"/>
                                        <p:tgtEl>
                                          <p:spTgt spid="4"/>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6"/>
                                        </p:tgtEl>
                                        <p:attrNameLst>
                                          <p:attrName>style.visibility</p:attrName>
                                        </p:attrNameLst>
                                      </p:cBhvr>
                                      <p:to>
                                        <p:strVal val="visible"/>
                                      </p:to>
                                    </p:set>
                                    <p:animEffect transition="in" filter="fade">
                                      <p:cBhvr>
                                        <p:cTn id="41" dur="500"/>
                                        <p:tgtEl>
                                          <p:spTgt spid="6"/>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7"/>
                                        </p:tgtEl>
                                        <p:attrNameLst>
                                          <p:attrName>style.visibility</p:attrName>
                                        </p:attrNameLst>
                                      </p:cBhvr>
                                      <p:to>
                                        <p:strVal val="visible"/>
                                      </p:to>
                                    </p:set>
                                    <p:animEffect transition="in" filter="fade">
                                      <p:cBhvr>
                                        <p:cTn id="4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4" grpId="0" animBg="1"/>
      <p:bldP spid="15" grpId="0" animBg="1"/>
      <p:bldP spid="3" grpId="0" animBg="1"/>
      <p:bldP spid="4" grpId="0" animBg="1"/>
      <p:bldP spid="6" grpId="0" animBg="1"/>
      <p:bldP spid="7" grpId="0" animBg="1"/>
      <p:bldP spid="9"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8524DF-01D2-C91F-4DED-34A3EF50EF09}"/>
              </a:ext>
            </a:extLst>
          </p:cNvPr>
          <p:cNvSpPr>
            <a:spLocks noGrp="1"/>
          </p:cNvSpPr>
          <p:nvPr>
            <p:ph type="title"/>
          </p:nvPr>
        </p:nvSpPr>
        <p:spPr/>
        <p:txBody>
          <a:bodyPr/>
          <a:lstStyle/>
          <a:p>
            <a:r>
              <a:rPr lang="en-US" dirty="0"/>
              <a:t>Materials: Electronic Parts</a:t>
            </a:r>
          </a:p>
        </p:txBody>
      </p:sp>
      <p:sp>
        <p:nvSpPr>
          <p:cNvPr id="3" name="Text Placeholder 2">
            <a:extLst>
              <a:ext uri="{FF2B5EF4-FFF2-40B4-BE49-F238E27FC236}">
                <a16:creationId xmlns:a16="http://schemas.microsoft.com/office/drawing/2014/main" id="{F80067C3-7B51-F6D0-2E67-3E19640BCACA}"/>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755984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423068-DCE5-7CD1-04F7-C8593F5BFBE3}"/>
              </a:ext>
            </a:extLst>
          </p:cNvPr>
          <p:cNvSpPr>
            <a:spLocks noGrp="1"/>
          </p:cNvSpPr>
          <p:nvPr>
            <p:ph type="title"/>
          </p:nvPr>
        </p:nvSpPr>
        <p:spPr/>
        <p:txBody>
          <a:bodyPr/>
          <a:lstStyle/>
          <a:p>
            <a:r>
              <a:rPr lang="en-US" dirty="0"/>
              <a:t>16x32 Pixel LED Matrix</a:t>
            </a:r>
          </a:p>
        </p:txBody>
      </p:sp>
      <p:sp>
        <p:nvSpPr>
          <p:cNvPr id="3" name="Content Placeholder 2">
            <a:extLst>
              <a:ext uri="{FF2B5EF4-FFF2-40B4-BE49-F238E27FC236}">
                <a16:creationId xmlns:a16="http://schemas.microsoft.com/office/drawing/2014/main" id="{A865C638-61E6-9C17-5BFF-C0058D016AD8}"/>
              </a:ext>
            </a:extLst>
          </p:cNvPr>
          <p:cNvSpPr>
            <a:spLocks noGrp="1"/>
          </p:cNvSpPr>
          <p:nvPr>
            <p:ph sz="half" idx="1"/>
          </p:nvPr>
        </p:nvSpPr>
        <p:spPr/>
        <p:txBody>
          <a:bodyPr>
            <a:normAutofit fontScale="92500"/>
          </a:bodyPr>
          <a:lstStyle/>
          <a:p>
            <a:r>
              <a:rPr lang="en-US" dirty="0"/>
              <a:t>My first Rina-Chan Board used a now-unavailable 18x32 matrix</a:t>
            </a:r>
          </a:p>
          <a:p>
            <a:r>
              <a:rPr lang="en-US" dirty="0"/>
              <a:t>These new 16x32 matrices from AliExpress work just as well after I made a few changes to my code</a:t>
            </a:r>
          </a:p>
          <a:p>
            <a:r>
              <a:rPr lang="en-US" dirty="0"/>
              <a:t>The code and model are built based off of this specific part (link in description)</a:t>
            </a:r>
          </a:p>
        </p:txBody>
      </p:sp>
      <p:pic>
        <p:nvPicPr>
          <p:cNvPr id="5" name="Picture 6">
            <a:extLst>
              <a:ext uri="{FF2B5EF4-FFF2-40B4-BE49-F238E27FC236}">
                <a16:creationId xmlns:a16="http://schemas.microsoft.com/office/drawing/2014/main" id="{00CAC1EC-3FF9-BBB8-1E94-5961E860C420}"/>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6172200" y="2585246"/>
            <a:ext cx="4875213" cy="28701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87735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8" name="Picture 12" descr="8pcs 24in Tubes 3 Mode Single Color LED Underbody Neon Accent Light Kit –  Automotive Custom Lighting">
            <a:extLst>
              <a:ext uri="{FF2B5EF4-FFF2-40B4-BE49-F238E27FC236}">
                <a16:creationId xmlns:a16="http://schemas.microsoft.com/office/drawing/2014/main" id="{9EFAB71C-A5D0-60A2-8E7E-3E7ED0F397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71351" y="3220468"/>
            <a:ext cx="2076060" cy="207606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EC967059-8A59-BC92-7E3B-3855CE68AA95}"/>
              </a:ext>
            </a:extLst>
          </p:cNvPr>
          <p:cNvSpPr>
            <a:spLocks noGrp="1"/>
          </p:cNvSpPr>
          <p:nvPr>
            <p:ph type="title"/>
          </p:nvPr>
        </p:nvSpPr>
        <p:spPr/>
        <p:txBody>
          <a:bodyPr/>
          <a:lstStyle/>
          <a:p>
            <a:r>
              <a:rPr lang="en-US" dirty="0"/>
              <a:t>What if I want to try something different?</a:t>
            </a:r>
          </a:p>
        </p:txBody>
      </p:sp>
      <p:sp>
        <p:nvSpPr>
          <p:cNvPr id="5" name="Text Placeholder 4">
            <a:extLst>
              <a:ext uri="{FF2B5EF4-FFF2-40B4-BE49-F238E27FC236}">
                <a16:creationId xmlns:a16="http://schemas.microsoft.com/office/drawing/2014/main" id="{7064B53B-E27E-321C-9482-1298792D8F99}"/>
              </a:ext>
            </a:extLst>
          </p:cNvPr>
          <p:cNvSpPr>
            <a:spLocks noGrp="1"/>
          </p:cNvSpPr>
          <p:nvPr>
            <p:ph type="body" idx="1"/>
          </p:nvPr>
        </p:nvSpPr>
        <p:spPr>
          <a:xfrm>
            <a:off x="1141409" y="2828380"/>
            <a:ext cx="4878393" cy="392088"/>
          </a:xfrm>
        </p:spPr>
        <p:txBody>
          <a:bodyPr>
            <a:normAutofit fontScale="77500" lnSpcReduction="20000"/>
          </a:bodyPr>
          <a:lstStyle/>
          <a:p>
            <a:r>
              <a:rPr lang="en-US" dirty="0"/>
              <a:t>Good: </a:t>
            </a:r>
            <a:r>
              <a:rPr lang="en-US" dirty="0" err="1"/>
              <a:t>Neopixels</a:t>
            </a:r>
            <a:r>
              <a:rPr lang="en-US" dirty="0"/>
              <a:t> (3-pin, 	Addressable) </a:t>
            </a:r>
          </a:p>
        </p:txBody>
      </p:sp>
      <p:sp>
        <p:nvSpPr>
          <p:cNvPr id="7" name="Text Placeholder 6">
            <a:extLst>
              <a:ext uri="{FF2B5EF4-FFF2-40B4-BE49-F238E27FC236}">
                <a16:creationId xmlns:a16="http://schemas.microsoft.com/office/drawing/2014/main" id="{0B0CC240-F82B-F652-EA27-45AFEC4D6B32}"/>
              </a:ext>
            </a:extLst>
          </p:cNvPr>
          <p:cNvSpPr>
            <a:spLocks noGrp="1"/>
          </p:cNvSpPr>
          <p:nvPr>
            <p:ph type="body" sz="quarter" idx="3"/>
          </p:nvPr>
        </p:nvSpPr>
        <p:spPr>
          <a:xfrm>
            <a:off x="6096000" y="2396555"/>
            <a:ext cx="5158154" cy="823912"/>
          </a:xfrm>
        </p:spPr>
        <p:txBody>
          <a:bodyPr>
            <a:normAutofit fontScale="77500" lnSpcReduction="20000"/>
          </a:bodyPr>
          <a:lstStyle/>
          <a:p>
            <a:r>
              <a:rPr lang="en-US" dirty="0"/>
              <a:t>BAD: HUB75 Matrix or Non-Addressable LEDS</a:t>
            </a:r>
          </a:p>
        </p:txBody>
      </p:sp>
      <p:sp>
        <p:nvSpPr>
          <p:cNvPr id="8" name="Content Placeholder 7">
            <a:extLst>
              <a:ext uri="{FF2B5EF4-FFF2-40B4-BE49-F238E27FC236}">
                <a16:creationId xmlns:a16="http://schemas.microsoft.com/office/drawing/2014/main" id="{8FD8BDC8-651B-0D50-7598-04E50D7859B4}"/>
              </a:ext>
            </a:extLst>
          </p:cNvPr>
          <p:cNvSpPr>
            <a:spLocks noGrp="1"/>
          </p:cNvSpPr>
          <p:nvPr>
            <p:ph sz="quarter" idx="4"/>
          </p:nvPr>
        </p:nvSpPr>
        <p:spPr>
          <a:xfrm>
            <a:off x="1141409" y="1717887"/>
            <a:ext cx="8968146" cy="1110493"/>
          </a:xfrm>
        </p:spPr>
        <p:txBody>
          <a:bodyPr>
            <a:normAutofit/>
          </a:bodyPr>
          <a:lstStyle/>
          <a:p>
            <a:pPr marL="0" indent="0">
              <a:buNone/>
            </a:pPr>
            <a:r>
              <a:rPr lang="en-US" dirty="0"/>
              <a:t>You MUST use the Arduino IDE to modify parameters of my code.</a:t>
            </a:r>
          </a:p>
        </p:txBody>
      </p:sp>
      <p:pic>
        <p:nvPicPr>
          <p:cNvPr id="4098" name="Picture 2" descr="The Magic of NeoPixels | Adafruit NeoPixel Überguide | Adafruit Learning  System">
            <a:extLst>
              <a:ext uri="{FF2B5EF4-FFF2-40B4-BE49-F238E27FC236}">
                <a16:creationId xmlns:a16="http://schemas.microsoft.com/office/drawing/2014/main" id="{DC1D786C-4149-EEB2-8C74-BF859D1DE6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1409" y="3220467"/>
            <a:ext cx="1819201" cy="1364401"/>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What Are NeoPixel LEDs? - Tutorial Australia">
            <a:extLst>
              <a:ext uri="{FF2B5EF4-FFF2-40B4-BE49-F238E27FC236}">
                <a16:creationId xmlns:a16="http://schemas.microsoft.com/office/drawing/2014/main" id="{F15C9C29-4B13-37AC-D240-1443826D0D31}"/>
              </a:ext>
            </a:extLst>
          </p:cNvPr>
          <p:cNvPicPr>
            <a:picLocks noGrp="1" noChangeAspect="1" noChangeArrowheads="1"/>
          </p:cNvPicPr>
          <p:nvPr>
            <p:ph sz="half" idx="2"/>
          </p:nvPr>
        </p:nvPicPr>
        <p:blipFill>
          <a:blip r:embed="rId4">
            <a:extLst>
              <a:ext uri="{28A0092B-C50C-407E-A947-70E740481C1C}">
                <a14:useLocalDpi xmlns:a14="http://schemas.microsoft.com/office/drawing/2010/main" val="0"/>
              </a:ext>
            </a:extLst>
          </a:blip>
          <a:srcRect/>
          <a:stretch>
            <a:fillRect/>
          </a:stretch>
        </p:blipFill>
        <p:spPr bwMode="auto">
          <a:xfrm>
            <a:off x="2946269" y="3225968"/>
            <a:ext cx="3073532" cy="2717800"/>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Flexible 8x32 Neopixel Rgb Led Matrix - 2294">
            <a:extLst>
              <a:ext uri="{FF2B5EF4-FFF2-40B4-BE49-F238E27FC236}">
                <a16:creationId xmlns:a16="http://schemas.microsoft.com/office/drawing/2014/main" id="{F478002E-F172-5731-A92A-A9C94587F3B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41409" y="4584866"/>
            <a:ext cx="1819203" cy="1364402"/>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P2.5 Indoor Full Color Led Display Module Hub75,160mm*80mm, 64x32  Pixels,smd Rgb P2.5 Led Panel Matrix,compatible With Pin2dmd - Led Displays  - AliExpress">
            <a:extLst>
              <a:ext uri="{FF2B5EF4-FFF2-40B4-BE49-F238E27FC236}">
                <a16:creationId xmlns:a16="http://schemas.microsoft.com/office/drawing/2014/main" id="{34A7E854-E533-47EC-FA71-B83A879A591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38800" y="3220467"/>
            <a:ext cx="2732551" cy="2732551"/>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Non-Addressable RGB LED Strip Audio Visualizer : 6 Steps (with Pictures) -  Instructables">
            <a:extLst>
              <a:ext uri="{FF2B5EF4-FFF2-40B4-BE49-F238E27FC236}">
                <a16:creationId xmlns:a16="http://schemas.microsoft.com/office/drawing/2014/main" id="{5A835894-A07D-89FD-10FF-C5FD89DD2D7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899151" y="4520844"/>
            <a:ext cx="2148260" cy="1432173"/>
          </a:xfrm>
          <a:prstGeom prst="rect">
            <a:avLst/>
          </a:prstGeom>
          <a:noFill/>
          <a:extLst>
            <a:ext uri="{909E8E84-426E-40DD-AFC4-6F175D3DCCD1}">
              <a14:hiddenFill xmlns:a14="http://schemas.microsoft.com/office/drawing/2010/main">
                <a:solidFill>
                  <a:srgbClr val="FFFFFF"/>
                </a:solidFill>
              </a14:hiddenFill>
            </a:ext>
          </a:extLst>
        </p:spPr>
      </p:pic>
      <p:sp>
        <p:nvSpPr>
          <p:cNvPr id="9" name="&quot;Not Allowed&quot; Symbol 8">
            <a:extLst>
              <a:ext uri="{FF2B5EF4-FFF2-40B4-BE49-F238E27FC236}">
                <a16:creationId xmlns:a16="http://schemas.microsoft.com/office/drawing/2014/main" id="{48261B65-17DA-5DFD-6C7E-CA5C360FF65A}"/>
              </a:ext>
            </a:extLst>
          </p:cNvPr>
          <p:cNvSpPr/>
          <p:nvPr/>
        </p:nvSpPr>
        <p:spPr>
          <a:xfrm>
            <a:off x="6343250" y="3382641"/>
            <a:ext cx="2421358" cy="2421358"/>
          </a:xfrm>
          <a:prstGeom prst="noSmoking">
            <a:avLst/>
          </a:prstGeom>
          <a:solidFill>
            <a:schemeClr val="accent3">
              <a:alpha val="5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solidFill>
                <a:schemeClr val="tx1"/>
              </a:solidFill>
            </a:endParaRPr>
          </a:p>
        </p:txBody>
      </p:sp>
      <p:sp>
        <p:nvSpPr>
          <p:cNvPr id="10" name="&quot;Not Allowed&quot; Symbol 9">
            <a:extLst>
              <a:ext uri="{FF2B5EF4-FFF2-40B4-BE49-F238E27FC236}">
                <a16:creationId xmlns:a16="http://schemas.microsoft.com/office/drawing/2014/main" id="{76B7D2A8-19E0-C591-0F12-3A5F78BAA817}"/>
              </a:ext>
            </a:extLst>
          </p:cNvPr>
          <p:cNvSpPr/>
          <p:nvPr/>
        </p:nvSpPr>
        <p:spPr>
          <a:xfrm>
            <a:off x="8762602" y="3233965"/>
            <a:ext cx="2421358" cy="2421358"/>
          </a:xfrm>
          <a:prstGeom prst="noSmoking">
            <a:avLst/>
          </a:prstGeom>
          <a:solidFill>
            <a:schemeClr val="accent3">
              <a:alpha val="5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195974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childTnLst>
                          </p:cTn>
                        </p:par>
                        <p:par>
                          <p:cTn id="11" fill="hold">
                            <p:stCondLst>
                              <p:cond delay="0"/>
                            </p:stCondLst>
                            <p:childTnLst>
                              <p:par>
                                <p:cTn id="12" presetID="10" presetClass="entr" presetSubtype="0" fill="hold" nodeType="afterEffect">
                                  <p:stCondLst>
                                    <p:cond delay="0"/>
                                  </p:stCondLst>
                                  <p:childTnLst>
                                    <p:set>
                                      <p:cBhvr>
                                        <p:cTn id="13" dur="1" fill="hold">
                                          <p:stCondLst>
                                            <p:cond delay="0"/>
                                          </p:stCondLst>
                                        </p:cTn>
                                        <p:tgtEl>
                                          <p:spTgt spid="4098"/>
                                        </p:tgtEl>
                                        <p:attrNameLst>
                                          <p:attrName>style.visibility</p:attrName>
                                        </p:attrNameLst>
                                      </p:cBhvr>
                                      <p:to>
                                        <p:strVal val="visible"/>
                                      </p:to>
                                    </p:set>
                                    <p:animEffect transition="in" filter="fade">
                                      <p:cBhvr>
                                        <p:cTn id="14" dur="500"/>
                                        <p:tgtEl>
                                          <p:spTgt spid="4098"/>
                                        </p:tgtEl>
                                      </p:cBhvr>
                                    </p:animEffect>
                                  </p:childTnLst>
                                </p:cTn>
                              </p:par>
                            </p:childTnLst>
                          </p:cTn>
                        </p:par>
                        <p:par>
                          <p:cTn id="15" fill="hold">
                            <p:stCondLst>
                              <p:cond delay="500"/>
                            </p:stCondLst>
                            <p:childTnLst>
                              <p:par>
                                <p:cTn id="16" presetID="10" presetClass="entr" presetSubtype="0" fill="hold" nodeType="afterEffect">
                                  <p:stCondLst>
                                    <p:cond delay="0"/>
                                  </p:stCondLst>
                                  <p:childTnLst>
                                    <p:set>
                                      <p:cBhvr>
                                        <p:cTn id="17" dur="1" fill="hold">
                                          <p:stCondLst>
                                            <p:cond delay="0"/>
                                          </p:stCondLst>
                                        </p:cTn>
                                        <p:tgtEl>
                                          <p:spTgt spid="4102"/>
                                        </p:tgtEl>
                                        <p:attrNameLst>
                                          <p:attrName>style.visibility</p:attrName>
                                        </p:attrNameLst>
                                      </p:cBhvr>
                                      <p:to>
                                        <p:strVal val="visible"/>
                                      </p:to>
                                    </p:set>
                                    <p:animEffect transition="in" filter="fade">
                                      <p:cBhvr>
                                        <p:cTn id="18" dur="500"/>
                                        <p:tgtEl>
                                          <p:spTgt spid="4102"/>
                                        </p:tgtEl>
                                      </p:cBhvr>
                                    </p:animEffect>
                                  </p:childTnLst>
                                </p:cTn>
                              </p:par>
                            </p:childTnLst>
                          </p:cTn>
                        </p:par>
                        <p:par>
                          <p:cTn id="19" fill="hold">
                            <p:stCondLst>
                              <p:cond delay="1000"/>
                            </p:stCondLst>
                            <p:childTnLst>
                              <p:par>
                                <p:cTn id="20" presetID="10" presetClass="entr" presetSubtype="0" fill="hold" nodeType="afterEffect">
                                  <p:stCondLst>
                                    <p:cond delay="0"/>
                                  </p:stCondLst>
                                  <p:childTnLst>
                                    <p:set>
                                      <p:cBhvr>
                                        <p:cTn id="21" dur="1" fill="hold">
                                          <p:stCondLst>
                                            <p:cond delay="0"/>
                                          </p:stCondLst>
                                        </p:cTn>
                                        <p:tgtEl>
                                          <p:spTgt spid="4100"/>
                                        </p:tgtEl>
                                        <p:attrNameLst>
                                          <p:attrName>style.visibility</p:attrName>
                                        </p:attrNameLst>
                                      </p:cBhvr>
                                      <p:to>
                                        <p:strVal val="visible"/>
                                      </p:to>
                                    </p:set>
                                    <p:animEffect transition="in" filter="fade">
                                      <p:cBhvr>
                                        <p:cTn id="22" dur="500"/>
                                        <p:tgtEl>
                                          <p:spTgt spid="4100"/>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xEl>
                                              <p:pRg st="0" end="0"/>
                                            </p:txEl>
                                          </p:spTgt>
                                        </p:tgtEl>
                                        <p:attrNameLst>
                                          <p:attrName>style.visibility</p:attrName>
                                        </p:attrNameLst>
                                      </p:cBhvr>
                                      <p:to>
                                        <p:strVal val="visible"/>
                                      </p:to>
                                    </p:set>
                                  </p:childTnLst>
                                </p:cTn>
                              </p:par>
                            </p:childTnLst>
                          </p:cTn>
                        </p:par>
                        <p:par>
                          <p:cTn id="27" fill="hold">
                            <p:stCondLst>
                              <p:cond delay="0"/>
                            </p:stCondLst>
                            <p:childTnLst>
                              <p:par>
                                <p:cTn id="28" presetID="10" presetClass="entr" presetSubtype="0" fill="hold" nodeType="afterEffect">
                                  <p:stCondLst>
                                    <p:cond delay="0"/>
                                  </p:stCondLst>
                                  <p:childTnLst>
                                    <p:set>
                                      <p:cBhvr>
                                        <p:cTn id="29" dur="1" fill="hold">
                                          <p:stCondLst>
                                            <p:cond delay="0"/>
                                          </p:stCondLst>
                                        </p:cTn>
                                        <p:tgtEl>
                                          <p:spTgt spid="4104"/>
                                        </p:tgtEl>
                                        <p:attrNameLst>
                                          <p:attrName>style.visibility</p:attrName>
                                        </p:attrNameLst>
                                      </p:cBhvr>
                                      <p:to>
                                        <p:strVal val="visible"/>
                                      </p:to>
                                    </p:set>
                                    <p:animEffect transition="in" filter="fade">
                                      <p:cBhvr>
                                        <p:cTn id="30" dur="500"/>
                                        <p:tgtEl>
                                          <p:spTgt spid="4104"/>
                                        </p:tgtEl>
                                      </p:cBhvr>
                                    </p:animEffect>
                                  </p:childTnLst>
                                </p:cTn>
                              </p:par>
                            </p:childTnLst>
                          </p:cTn>
                        </p:par>
                        <p:par>
                          <p:cTn id="31" fill="hold">
                            <p:stCondLst>
                              <p:cond delay="500"/>
                            </p:stCondLst>
                            <p:childTnLst>
                              <p:par>
                                <p:cTn id="32" presetID="10" presetClass="entr" presetSubtype="0" fill="hold" nodeType="afterEffect">
                                  <p:stCondLst>
                                    <p:cond delay="0"/>
                                  </p:stCondLst>
                                  <p:childTnLst>
                                    <p:set>
                                      <p:cBhvr>
                                        <p:cTn id="33" dur="1" fill="hold">
                                          <p:stCondLst>
                                            <p:cond delay="0"/>
                                          </p:stCondLst>
                                        </p:cTn>
                                        <p:tgtEl>
                                          <p:spTgt spid="4106"/>
                                        </p:tgtEl>
                                        <p:attrNameLst>
                                          <p:attrName>style.visibility</p:attrName>
                                        </p:attrNameLst>
                                      </p:cBhvr>
                                      <p:to>
                                        <p:strVal val="visible"/>
                                      </p:to>
                                    </p:set>
                                    <p:animEffect transition="in" filter="fade">
                                      <p:cBhvr>
                                        <p:cTn id="34" dur="500"/>
                                        <p:tgtEl>
                                          <p:spTgt spid="4106"/>
                                        </p:tgtEl>
                                      </p:cBhvr>
                                    </p:animEffect>
                                  </p:childTnLst>
                                </p:cTn>
                              </p:par>
                            </p:childTnLst>
                          </p:cTn>
                        </p:par>
                        <p:par>
                          <p:cTn id="35" fill="hold">
                            <p:stCondLst>
                              <p:cond delay="1000"/>
                            </p:stCondLst>
                            <p:childTnLst>
                              <p:par>
                                <p:cTn id="36" presetID="10" presetClass="entr" presetSubtype="0" fill="hold" nodeType="afterEffect">
                                  <p:stCondLst>
                                    <p:cond delay="0"/>
                                  </p:stCondLst>
                                  <p:childTnLst>
                                    <p:set>
                                      <p:cBhvr>
                                        <p:cTn id="37" dur="1" fill="hold">
                                          <p:stCondLst>
                                            <p:cond delay="0"/>
                                          </p:stCondLst>
                                        </p:cTn>
                                        <p:tgtEl>
                                          <p:spTgt spid="4108"/>
                                        </p:tgtEl>
                                        <p:attrNameLst>
                                          <p:attrName>style.visibility</p:attrName>
                                        </p:attrNameLst>
                                      </p:cBhvr>
                                      <p:to>
                                        <p:strVal val="visible"/>
                                      </p:to>
                                    </p:set>
                                    <p:animEffect transition="in" filter="fade">
                                      <p:cBhvr>
                                        <p:cTn id="38" dur="500"/>
                                        <p:tgtEl>
                                          <p:spTgt spid="4108"/>
                                        </p:tgtEl>
                                      </p:cBhvr>
                                    </p:animEffect>
                                  </p:childTnLst>
                                </p:cTn>
                              </p:par>
                            </p:childTnLst>
                          </p:cTn>
                        </p:par>
                        <p:par>
                          <p:cTn id="39" fill="hold">
                            <p:stCondLst>
                              <p:cond delay="1500"/>
                            </p:stCondLst>
                            <p:childTnLst>
                              <p:par>
                                <p:cTn id="40" presetID="21" presetClass="entr" presetSubtype="1" fill="hold" grpId="0" nodeType="afterEffect">
                                  <p:stCondLst>
                                    <p:cond delay="0"/>
                                  </p:stCondLst>
                                  <p:childTnLst>
                                    <p:set>
                                      <p:cBhvr>
                                        <p:cTn id="41" dur="1" fill="hold">
                                          <p:stCondLst>
                                            <p:cond delay="0"/>
                                          </p:stCondLst>
                                        </p:cTn>
                                        <p:tgtEl>
                                          <p:spTgt spid="9"/>
                                        </p:tgtEl>
                                        <p:attrNameLst>
                                          <p:attrName>style.visibility</p:attrName>
                                        </p:attrNameLst>
                                      </p:cBhvr>
                                      <p:to>
                                        <p:strVal val="visible"/>
                                      </p:to>
                                    </p:set>
                                    <p:animEffect transition="in" filter="wheel(1)">
                                      <p:cBhvr>
                                        <p:cTn id="42" dur="2000"/>
                                        <p:tgtEl>
                                          <p:spTgt spid="9"/>
                                        </p:tgtEl>
                                      </p:cBhvr>
                                    </p:animEffect>
                                  </p:childTnLst>
                                </p:cTn>
                              </p:par>
                            </p:childTnLst>
                          </p:cTn>
                        </p:par>
                        <p:par>
                          <p:cTn id="43" fill="hold">
                            <p:stCondLst>
                              <p:cond delay="3500"/>
                            </p:stCondLst>
                            <p:childTnLst>
                              <p:par>
                                <p:cTn id="44" presetID="21" presetClass="entr" presetSubtype="1" fill="hold" grpId="0" nodeType="afterEffect">
                                  <p:stCondLst>
                                    <p:cond delay="0"/>
                                  </p:stCondLst>
                                  <p:childTnLst>
                                    <p:set>
                                      <p:cBhvr>
                                        <p:cTn id="45" dur="1" fill="hold">
                                          <p:stCondLst>
                                            <p:cond delay="0"/>
                                          </p:stCondLst>
                                        </p:cTn>
                                        <p:tgtEl>
                                          <p:spTgt spid="10"/>
                                        </p:tgtEl>
                                        <p:attrNameLst>
                                          <p:attrName>style.visibility</p:attrName>
                                        </p:attrNameLst>
                                      </p:cBhvr>
                                      <p:to>
                                        <p:strVal val="visible"/>
                                      </p:to>
                                    </p:set>
                                    <p:animEffect transition="in" filter="wheel(1)">
                                      <p:cBhvr>
                                        <p:cTn id="46"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7" grpId="0" build="p"/>
      <p:bldP spid="8" grpId="0" build="p"/>
      <p:bldP spid="9" grpId="0" animBg="1"/>
      <p:bldP spid="10"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C06345-082A-DF15-5736-FCE235771D3D}"/>
              </a:ext>
            </a:extLst>
          </p:cNvPr>
          <p:cNvSpPr>
            <a:spLocks noGrp="1"/>
          </p:cNvSpPr>
          <p:nvPr>
            <p:ph type="title"/>
          </p:nvPr>
        </p:nvSpPr>
        <p:spPr/>
        <p:txBody>
          <a:bodyPr/>
          <a:lstStyle/>
          <a:p>
            <a:r>
              <a:rPr lang="en-US" dirty="0"/>
              <a:t>LOLIN C3 MINI (ESP32-C3)</a:t>
            </a:r>
          </a:p>
        </p:txBody>
      </p:sp>
      <p:sp>
        <p:nvSpPr>
          <p:cNvPr id="3" name="Content Placeholder 2">
            <a:extLst>
              <a:ext uri="{FF2B5EF4-FFF2-40B4-BE49-F238E27FC236}">
                <a16:creationId xmlns:a16="http://schemas.microsoft.com/office/drawing/2014/main" id="{34503806-782A-4A03-35CF-14E277AC659E}"/>
              </a:ext>
            </a:extLst>
          </p:cNvPr>
          <p:cNvSpPr>
            <a:spLocks noGrp="1"/>
          </p:cNvSpPr>
          <p:nvPr>
            <p:ph sz="half" idx="1"/>
          </p:nvPr>
        </p:nvSpPr>
        <p:spPr/>
        <p:txBody>
          <a:bodyPr>
            <a:normAutofit lnSpcReduction="10000"/>
          </a:bodyPr>
          <a:lstStyle/>
          <a:p>
            <a:r>
              <a:rPr lang="en-US" dirty="0"/>
              <a:t>Other boards in the LOLIN “mini” form factor can fit, but this project uses the C3 Mini because it has Bluetooth 5.0 Low Energy (BLE) which allows for phone app control</a:t>
            </a:r>
          </a:p>
          <a:p>
            <a:r>
              <a:rPr lang="en-US" dirty="0"/>
              <a:t>Save $0.70 by buying the V1. The V2.1.0 just adds an RGB LED we don’t need. </a:t>
            </a:r>
          </a:p>
        </p:txBody>
      </p:sp>
      <p:pic>
        <p:nvPicPr>
          <p:cNvPr id="7" name="Content Placeholder 6">
            <a:extLst>
              <a:ext uri="{FF2B5EF4-FFF2-40B4-BE49-F238E27FC236}">
                <a16:creationId xmlns:a16="http://schemas.microsoft.com/office/drawing/2014/main" id="{F5FEE1D8-1715-8619-638D-2F1811730242}"/>
              </a:ext>
            </a:extLst>
          </p:cNvPr>
          <p:cNvPicPr>
            <a:picLocks noGrp="1" noChangeAspect="1"/>
          </p:cNvPicPr>
          <p:nvPr>
            <p:ph sz="half" idx="2"/>
          </p:nvPr>
        </p:nvPicPr>
        <p:blipFill>
          <a:blip r:embed="rId2"/>
          <a:stretch>
            <a:fillRect/>
          </a:stretch>
        </p:blipFill>
        <p:spPr>
          <a:xfrm>
            <a:off x="6172200" y="3088922"/>
            <a:ext cx="4875213" cy="1862844"/>
          </a:xfrm>
        </p:spPr>
      </p:pic>
      <p:sp>
        <p:nvSpPr>
          <p:cNvPr id="8" name="Rectangle: Rounded Corners 7">
            <a:extLst>
              <a:ext uri="{FF2B5EF4-FFF2-40B4-BE49-F238E27FC236}">
                <a16:creationId xmlns:a16="http://schemas.microsoft.com/office/drawing/2014/main" id="{09C05DB8-4C76-B128-1115-4428F4CA148C}"/>
              </a:ext>
            </a:extLst>
          </p:cNvPr>
          <p:cNvSpPr/>
          <p:nvPr/>
        </p:nvSpPr>
        <p:spPr>
          <a:xfrm>
            <a:off x="6232711" y="3088922"/>
            <a:ext cx="1102659" cy="1828800"/>
          </a:xfrm>
          <a:prstGeom prst="round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078363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ACA968-5C53-21F8-7530-01775C1B441C}"/>
              </a:ext>
            </a:extLst>
          </p:cNvPr>
          <p:cNvSpPr>
            <a:spLocks noGrp="1"/>
          </p:cNvSpPr>
          <p:nvPr>
            <p:ph type="title"/>
          </p:nvPr>
        </p:nvSpPr>
        <p:spPr/>
        <p:txBody>
          <a:bodyPr/>
          <a:lstStyle/>
          <a:p>
            <a:r>
              <a:rPr lang="en-US" dirty="0"/>
              <a:t>Tools</a:t>
            </a:r>
          </a:p>
        </p:txBody>
      </p:sp>
      <p:sp>
        <p:nvSpPr>
          <p:cNvPr id="3" name="Content Placeholder 2">
            <a:extLst>
              <a:ext uri="{FF2B5EF4-FFF2-40B4-BE49-F238E27FC236}">
                <a16:creationId xmlns:a16="http://schemas.microsoft.com/office/drawing/2014/main" id="{A26DA415-39D9-A68D-864C-288B690AA633}"/>
              </a:ext>
            </a:extLst>
          </p:cNvPr>
          <p:cNvSpPr>
            <a:spLocks noGrp="1"/>
          </p:cNvSpPr>
          <p:nvPr>
            <p:ph sz="half" idx="1"/>
          </p:nvPr>
        </p:nvSpPr>
        <p:spPr/>
        <p:txBody>
          <a:bodyPr>
            <a:normAutofit fontScale="85000" lnSpcReduction="20000"/>
          </a:bodyPr>
          <a:lstStyle/>
          <a:p>
            <a:r>
              <a:rPr lang="en-US" dirty="0"/>
              <a:t>Computer</a:t>
            </a:r>
          </a:p>
          <a:p>
            <a:r>
              <a:rPr lang="en-US" dirty="0"/>
              <a:t>3D Printer</a:t>
            </a:r>
          </a:p>
          <a:p>
            <a:r>
              <a:rPr lang="en-US" dirty="0"/>
              <a:t>Soldering Iron</a:t>
            </a:r>
          </a:p>
          <a:p>
            <a:r>
              <a:rPr lang="en-US" dirty="0"/>
              <a:t>Optional</a:t>
            </a:r>
          </a:p>
          <a:p>
            <a:pPr lvl="1"/>
            <a:r>
              <a:rPr lang="en-US" dirty="0">
                <a:solidFill>
                  <a:srgbClr val="92D050"/>
                </a:solidFill>
              </a:rPr>
              <a:t>Recommended</a:t>
            </a:r>
            <a:r>
              <a:rPr lang="en-US" dirty="0"/>
              <a:t>:</a:t>
            </a:r>
          </a:p>
          <a:p>
            <a:pPr lvl="2"/>
            <a:r>
              <a:rPr lang="en-US" dirty="0"/>
              <a:t>Hot Glue Gun</a:t>
            </a:r>
          </a:p>
          <a:p>
            <a:pPr lvl="2"/>
            <a:r>
              <a:rPr lang="en-US" dirty="0"/>
              <a:t>Heat Gun</a:t>
            </a:r>
          </a:p>
          <a:p>
            <a:pPr lvl="2"/>
            <a:r>
              <a:rPr lang="en-US" dirty="0"/>
              <a:t>Brass Heat-Set Insert Tips</a:t>
            </a:r>
          </a:p>
          <a:p>
            <a:pPr lvl="1"/>
            <a:r>
              <a:rPr lang="en-US" dirty="0">
                <a:solidFill>
                  <a:srgbClr val="FF0000"/>
                </a:solidFill>
              </a:rPr>
              <a:t>Not Recommended</a:t>
            </a:r>
            <a:r>
              <a:rPr lang="en-US" dirty="0"/>
              <a:t>:</a:t>
            </a:r>
          </a:p>
          <a:p>
            <a:pPr lvl="2"/>
            <a:r>
              <a:rPr lang="en-US" dirty="0"/>
              <a:t>Heat Set Insert Press/Jig</a:t>
            </a:r>
          </a:p>
        </p:txBody>
      </p:sp>
      <p:sp>
        <p:nvSpPr>
          <p:cNvPr id="4" name="Content Placeholder 3">
            <a:extLst>
              <a:ext uri="{FF2B5EF4-FFF2-40B4-BE49-F238E27FC236}">
                <a16:creationId xmlns:a16="http://schemas.microsoft.com/office/drawing/2014/main" id="{6598C005-AE14-8317-512D-AE4CC947C855}"/>
              </a:ext>
            </a:extLst>
          </p:cNvPr>
          <p:cNvSpPr>
            <a:spLocks noGrp="1"/>
          </p:cNvSpPr>
          <p:nvPr>
            <p:ph sz="half" idx="2"/>
          </p:nvPr>
        </p:nvSpPr>
        <p:spPr/>
        <p:txBody>
          <a:bodyPr>
            <a:normAutofit fontScale="85000" lnSpcReduction="20000"/>
          </a:bodyPr>
          <a:lstStyle/>
          <a:p>
            <a:endParaRPr lang="en-US" dirty="0"/>
          </a:p>
        </p:txBody>
      </p:sp>
      <p:pic>
        <p:nvPicPr>
          <p:cNvPr id="1026" name="Picture 2" descr="Man alone in an office">
            <a:extLst>
              <a:ext uri="{FF2B5EF4-FFF2-40B4-BE49-F238E27FC236}">
                <a16:creationId xmlns:a16="http://schemas.microsoft.com/office/drawing/2014/main" id="{FA6CED4E-63BB-C56D-3918-883A6AD925BA}"/>
              </a:ext>
            </a:extLst>
          </p:cNvPr>
          <p:cNvPicPr>
            <a:picLocks noChangeAspect="1" noChangeArrowheads="1"/>
          </p:cNvPicPr>
          <p:nvPr/>
        </p:nvPicPr>
        <p:blipFill>
          <a:blip r:embed="rId2"/>
          <a:srcRect/>
          <a:stretch/>
        </p:blipFill>
        <p:spPr bwMode="auto">
          <a:xfrm>
            <a:off x="6172200" y="2249485"/>
            <a:ext cx="2002025" cy="133468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reality Ender 3 V2 Neo - 3DJake International">
            <a:extLst>
              <a:ext uri="{FF2B5EF4-FFF2-40B4-BE49-F238E27FC236}">
                <a16:creationId xmlns:a16="http://schemas.microsoft.com/office/drawing/2014/main" id="{6D882D47-1256-3461-C768-AAF747D430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07526" y="770864"/>
            <a:ext cx="2717652" cy="295724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Tools, Soldering Products Category on Adafruit Industries">
            <a:extLst>
              <a:ext uri="{FF2B5EF4-FFF2-40B4-BE49-F238E27FC236}">
                <a16:creationId xmlns:a16="http://schemas.microsoft.com/office/drawing/2014/main" id="{76CB27DF-2085-1FE4-9BAD-C9A2FB04FC4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19950" y="2895598"/>
            <a:ext cx="4972050" cy="30480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igh Temperature Glue Sticks | Rowley">
            <a:extLst>
              <a:ext uri="{FF2B5EF4-FFF2-40B4-BE49-F238E27FC236}">
                <a16:creationId xmlns:a16="http://schemas.microsoft.com/office/drawing/2014/main" id="{50A9C113-DF26-ECC4-E866-59743A81CAC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68431" y="3223117"/>
            <a:ext cx="3703038" cy="37030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8950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par>
                                <p:cTn id="19" presetID="2" presetClass="entr" presetSubtype="2" fill="hold" nodeType="withEffect">
                                  <p:stCondLst>
                                    <p:cond delay="0"/>
                                  </p:stCondLst>
                                  <p:childTnLst>
                                    <p:set>
                                      <p:cBhvr>
                                        <p:cTn id="20" dur="1" fill="hold">
                                          <p:stCondLst>
                                            <p:cond delay="0"/>
                                          </p:stCondLst>
                                        </p:cTn>
                                        <p:tgtEl>
                                          <p:spTgt spid="1030"/>
                                        </p:tgtEl>
                                        <p:attrNameLst>
                                          <p:attrName>style.visibility</p:attrName>
                                        </p:attrNameLst>
                                      </p:cBhvr>
                                      <p:to>
                                        <p:strVal val="visible"/>
                                      </p:to>
                                    </p:set>
                                    <p:anim calcmode="lin" valueType="num">
                                      <p:cBhvr additive="base">
                                        <p:cTn id="21" dur="500" fill="hold"/>
                                        <p:tgtEl>
                                          <p:spTgt spid="1030"/>
                                        </p:tgtEl>
                                        <p:attrNameLst>
                                          <p:attrName>ppt_x</p:attrName>
                                        </p:attrNameLst>
                                      </p:cBhvr>
                                      <p:tavLst>
                                        <p:tav tm="0">
                                          <p:val>
                                            <p:strVal val="1+#ppt_w/2"/>
                                          </p:val>
                                        </p:tav>
                                        <p:tav tm="100000">
                                          <p:val>
                                            <p:strVal val="#ppt_x"/>
                                          </p:val>
                                        </p:tav>
                                      </p:tavLst>
                                    </p:anim>
                                    <p:anim calcmode="lin" valueType="num">
                                      <p:cBhvr additive="base">
                                        <p:cTn id="22" dur="500" fill="hold"/>
                                        <p:tgtEl>
                                          <p:spTgt spid="1030"/>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0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6EBE57-1EEE-0CD7-2C9F-246EDF082E9F}"/>
              </a:ext>
            </a:extLst>
          </p:cNvPr>
          <p:cNvSpPr>
            <a:spLocks noGrp="1"/>
          </p:cNvSpPr>
          <p:nvPr>
            <p:ph type="title"/>
          </p:nvPr>
        </p:nvSpPr>
        <p:spPr/>
        <p:txBody>
          <a:bodyPr/>
          <a:lstStyle/>
          <a:p>
            <a:r>
              <a:rPr lang="en-US" dirty="0"/>
              <a:t>103450 3.7V 2000mAH </a:t>
            </a:r>
            <a:r>
              <a:rPr lang="en-US" cap="none" dirty="0" err="1"/>
              <a:t>LiPO</a:t>
            </a:r>
            <a:r>
              <a:rPr lang="en-US" dirty="0"/>
              <a:t> Battery</a:t>
            </a:r>
          </a:p>
        </p:txBody>
      </p:sp>
      <p:sp>
        <p:nvSpPr>
          <p:cNvPr id="3" name="Content Placeholder 2">
            <a:extLst>
              <a:ext uri="{FF2B5EF4-FFF2-40B4-BE49-F238E27FC236}">
                <a16:creationId xmlns:a16="http://schemas.microsoft.com/office/drawing/2014/main" id="{E27E4995-9AFD-4BA3-2022-28671E1622CB}"/>
              </a:ext>
            </a:extLst>
          </p:cNvPr>
          <p:cNvSpPr>
            <a:spLocks noGrp="1"/>
          </p:cNvSpPr>
          <p:nvPr>
            <p:ph sz="half" idx="1"/>
          </p:nvPr>
        </p:nvSpPr>
        <p:spPr/>
        <p:txBody>
          <a:bodyPr/>
          <a:lstStyle/>
          <a:p>
            <a:r>
              <a:rPr lang="en-US" dirty="0"/>
              <a:t>103450 = 10mm thick x 34mm wide x 50mm long</a:t>
            </a:r>
          </a:p>
          <a:p>
            <a:r>
              <a:rPr lang="en-US" dirty="0"/>
              <a:t>Single battery = 6-7 hours</a:t>
            </a:r>
          </a:p>
          <a:p>
            <a:r>
              <a:rPr lang="en-US" dirty="0"/>
              <a:t>Two batteries = 12-14 hours</a:t>
            </a:r>
          </a:p>
          <a:p>
            <a:r>
              <a:rPr lang="en-US" dirty="0">
                <a:solidFill>
                  <a:srgbClr val="FF0000"/>
                </a:solidFill>
              </a:rPr>
              <a:t>WARNING</a:t>
            </a:r>
            <a:r>
              <a:rPr lang="en-US" dirty="0"/>
              <a:t>: Be sure that voltages are equal before connecting batteries together</a:t>
            </a:r>
          </a:p>
        </p:txBody>
      </p:sp>
      <p:pic>
        <p:nvPicPr>
          <p:cNvPr id="6" name="Content Placeholder 5">
            <a:extLst>
              <a:ext uri="{FF2B5EF4-FFF2-40B4-BE49-F238E27FC236}">
                <a16:creationId xmlns:a16="http://schemas.microsoft.com/office/drawing/2014/main" id="{E56D7323-253A-E5EF-1DEF-065E46587539}"/>
              </a:ext>
            </a:extLst>
          </p:cNvPr>
          <p:cNvPicPr>
            <a:picLocks noGrp="1" noChangeAspect="1"/>
          </p:cNvPicPr>
          <p:nvPr>
            <p:ph sz="half" idx="2"/>
          </p:nvPr>
        </p:nvPicPr>
        <p:blipFill>
          <a:blip r:embed="rId2"/>
          <a:stretch>
            <a:fillRect/>
          </a:stretch>
        </p:blipFill>
        <p:spPr>
          <a:xfrm>
            <a:off x="7377843" y="2829658"/>
            <a:ext cx="2463927" cy="2381372"/>
          </a:xfrm>
        </p:spPr>
      </p:pic>
    </p:spTree>
    <p:extLst>
      <p:ext uri="{BB962C8B-B14F-4D97-AF65-F5344CB8AC3E}">
        <p14:creationId xmlns:p14="http://schemas.microsoft.com/office/powerpoint/2010/main" val="1580883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6EBE57-1EEE-0CD7-2C9F-246EDF082E9F}"/>
              </a:ext>
            </a:extLst>
          </p:cNvPr>
          <p:cNvSpPr>
            <a:spLocks noGrp="1"/>
          </p:cNvSpPr>
          <p:nvPr>
            <p:ph type="title"/>
          </p:nvPr>
        </p:nvSpPr>
        <p:spPr/>
        <p:txBody>
          <a:bodyPr/>
          <a:lstStyle/>
          <a:p>
            <a:r>
              <a:rPr lang="en-US" dirty="0"/>
              <a:t>TP4056 Type-C USB Charging Module</a:t>
            </a:r>
          </a:p>
        </p:txBody>
      </p:sp>
      <p:sp>
        <p:nvSpPr>
          <p:cNvPr id="3" name="Content Placeholder 2">
            <a:extLst>
              <a:ext uri="{FF2B5EF4-FFF2-40B4-BE49-F238E27FC236}">
                <a16:creationId xmlns:a16="http://schemas.microsoft.com/office/drawing/2014/main" id="{E27E4995-9AFD-4BA3-2022-28671E1622CB}"/>
              </a:ext>
            </a:extLst>
          </p:cNvPr>
          <p:cNvSpPr>
            <a:spLocks noGrp="1"/>
          </p:cNvSpPr>
          <p:nvPr>
            <p:ph sz="half" idx="1"/>
          </p:nvPr>
        </p:nvSpPr>
        <p:spPr/>
        <p:txBody>
          <a:bodyPr/>
          <a:lstStyle/>
          <a:p>
            <a:r>
              <a:rPr lang="en-US" dirty="0"/>
              <a:t>Charges the </a:t>
            </a:r>
            <a:r>
              <a:rPr lang="en-US" dirty="0" err="1"/>
              <a:t>LiPO</a:t>
            </a:r>
            <a:r>
              <a:rPr lang="en-US" dirty="0"/>
              <a:t> battery.</a:t>
            </a:r>
          </a:p>
          <a:p>
            <a:r>
              <a:rPr lang="en-US" dirty="0"/>
              <a:t>Not all TP4056 boards are the same shape/size, so I linked the one I used</a:t>
            </a:r>
          </a:p>
          <a:p>
            <a:r>
              <a:rPr lang="en-US" dirty="0"/>
              <a:t>May need to trim the front corners</a:t>
            </a:r>
          </a:p>
          <a:p>
            <a:r>
              <a:rPr lang="en-US" dirty="0"/>
              <a:t>You could use a Micro- or Mini-USB variant if you hate yourself</a:t>
            </a:r>
          </a:p>
        </p:txBody>
      </p:sp>
      <p:pic>
        <p:nvPicPr>
          <p:cNvPr id="8" name="Content Placeholder 7">
            <a:extLst>
              <a:ext uri="{FF2B5EF4-FFF2-40B4-BE49-F238E27FC236}">
                <a16:creationId xmlns:a16="http://schemas.microsoft.com/office/drawing/2014/main" id="{DC23CC6C-D3ED-80FF-4381-0FE5FAA92706}"/>
              </a:ext>
            </a:extLst>
          </p:cNvPr>
          <p:cNvPicPr>
            <a:picLocks noGrp="1" noChangeAspect="1"/>
          </p:cNvPicPr>
          <p:nvPr>
            <p:ph sz="half" idx="2"/>
          </p:nvPr>
        </p:nvPicPr>
        <p:blipFill>
          <a:blip r:embed="rId2"/>
          <a:stretch>
            <a:fillRect/>
          </a:stretch>
        </p:blipFill>
        <p:spPr>
          <a:xfrm>
            <a:off x="6621923" y="2249488"/>
            <a:ext cx="3975767" cy="3541712"/>
          </a:xfrm>
        </p:spPr>
      </p:pic>
      <p:cxnSp>
        <p:nvCxnSpPr>
          <p:cNvPr id="10" name="Straight Connector 9">
            <a:extLst>
              <a:ext uri="{FF2B5EF4-FFF2-40B4-BE49-F238E27FC236}">
                <a16:creationId xmlns:a16="http://schemas.microsoft.com/office/drawing/2014/main" id="{E677AC7B-530B-54DB-89DC-F1300E1DCB6E}"/>
              </a:ext>
            </a:extLst>
          </p:cNvPr>
          <p:cNvCxnSpPr>
            <a:cxnSpLocks/>
          </p:cNvCxnSpPr>
          <p:nvPr/>
        </p:nvCxnSpPr>
        <p:spPr>
          <a:xfrm>
            <a:off x="6878171" y="3697941"/>
            <a:ext cx="60511" cy="1331259"/>
          </a:xfrm>
          <a:prstGeom prst="line">
            <a:avLst/>
          </a:prstGeom>
          <a:ln w="57150">
            <a:prstDash val="dash"/>
          </a:ln>
        </p:spPr>
        <p:style>
          <a:lnRef idx="1">
            <a:schemeClr val="accent3"/>
          </a:lnRef>
          <a:fillRef idx="0">
            <a:schemeClr val="accent3"/>
          </a:fillRef>
          <a:effectRef idx="0">
            <a:schemeClr val="accent3"/>
          </a:effectRef>
          <a:fontRef idx="minor">
            <a:schemeClr val="tx1"/>
          </a:fontRef>
        </p:style>
      </p:cxnSp>
      <p:cxnSp>
        <p:nvCxnSpPr>
          <p:cNvPr id="13" name="Straight Connector 12">
            <a:extLst>
              <a:ext uri="{FF2B5EF4-FFF2-40B4-BE49-F238E27FC236}">
                <a16:creationId xmlns:a16="http://schemas.microsoft.com/office/drawing/2014/main" id="{2DBA99A4-5491-8A99-33C8-14791EA90690}"/>
              </a:ext>
            </a:extLst>
          </p:cNvPr>
          <p:cNvCxnSpPr>
            <a:cxnSpLocks/>
          </p:cNvCxnSpPr>
          <p:nvPr/>
        </p:nvCxnSpPr>
        <p:spPr>
          <a:xfrm flipH="1">
            <a:off x="7725335" y="5029200"/>
            <a:ext cx="1714500" cy="443753"/>
          </a:xfrm>
          <a:prstGeom prst="line">
            <a:avLst/>
          </a:prstGeom>
          <a:ln w="57150">
            <a:prstDash val="dash"/>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3083741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22" presetClass="entr" presetSubtype="1"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up)">
                                      <p:cBhvr>
                                        <p:cTn id="17" dur="500"/>
                                        <p:tgtEl>
                                          <p:spTgt spid="10"/>
                                        </p:tgtEl>
                                      </p:cBhvr>
                                    </p:animEffect>
                                  </p:childTnLst>
                                </p:cTn>
                              </p:par>
                              <p:par>
                                <p:cTn id="18" presetID="22" presetClass="entr" presetSubtype="1" fill="hold" nodeType="with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wipe(up)">
                                      <p:cBhvr>
                                        <p:cTn id="20" dur="500"/>
                                        <p:tgtEl>
                                          <p:spTgt spid="13"/>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0C9EBB-1439-7526-8C7F-7F9042235B60}"/>
              </a:ext>
            </a:extLst>
          </p:cNvPr>
          <p:cNvSpPr>
            <a:spLocks noGrp="1"/>
          </p:cNvSpPr>
          <p:nvPr>
            <p:ph type="title"/>
          </p:nvPr>
        </p:nvSpPr>
        <p:spPr/>
        <p:txBody>
          <a:bodyPr/>
          <a:lstStyle/>
          <a:p>
            <a:r>
              <a:rPr lang="en-US" dirty="0"/>
              <a:t>5</a:t>
            </a:r>
            <a:r>
              <a:rPr lang="en-US" cap="none" dirty="0"/>
              <a:t>mm</a:t>
            </a:r>
            <a:r>
              <a:rPr lang="en-US" dirty="0"/>
              <a:t> Latching Slide Switch</a:t>
            </a:r>
          </a:p>
        </p:txBody>
      </p:sp>
      <p:sp>
        <p:nvSpPr>
          <p:cNvPr id="3" name="Content Placeholder 2">
            <a:extLst>
              <a:ext uri="{FF2B5EF4-FFF2-40B4-BE49-F238E27FC236}">
                <a16:creationId xmlns:a16="http://schemas.microsoft.com/office/drawing/2014/main" id="{8B2CADC6-D596-B281-239E-049BDE458178}"/>
              </a:ext>
            </a:extLst>
          </p:cNvPr>
          <p:cNvSpPr>
            <a:spLocks noGrp="1"/>
          </p:cNvSpPr>
          <p:nvPr>
            <p:ph sz="half" idx="1"/>
          </p:nvPr>
        </p:nvSpPr>
        <p:spPr/>
        <p:txBody>
          <a:bodyPr/>
          <a:lstStyle/>
          <a:p>
            <a:r>
              <a:rPr lang="en-US" dirty="0"/>
              <a:t>I just like using these in 3D printed projects since they’re easy to model</a:t>
            </a:r>
          </a:p>
          <a:p>
            <a:r>
              <a:rPr lang="en-US" dirty="0"/>
              <a:t>If it’s too hard to screw and nut it in, you could try gluing it in, I guess.</a:t>
            </a:r>
          </a:p>
        </p:txBody>
      </p:sp>
      <p:pic>
        <p:nvPicPr>
          <p:cNvPr id="6" name="Content Placeholder 5">
            <a:extLst>
              <a:ext uri="{FF2B5EF4-FFF2-40B4-BE49-F238E27FC236}">
                <a16:creationId xmlns:a16="http://schemas.microsoft.com/office/drawing/2014/main" id="{A7F1E9DB-49AC-2661-A583-19E1C6B8D66C}"/>
              </a:ext>
            </a:extLst>
          </p:cNvPr>
          <p:cNvPicPr>
            <a:picLocks noGrp="1" noChangeAspect="1"/>
          </p:cNvPicPr>
          <p:nvPr>
            <p:ph sz="half" idx="2"/>
          </p:nvPr>
        </p:nvPicPr>
        <p:blipFill>
          <a:blip r:embed="rId2"/>
          <a:stretch>
            <a:fillRect/>
          </a:stretch>
        </p:blipFill>
        <p:spPr>
          <a:xfrm>
            <a:off x="6694335" y="2249488"/>
            <a:ext cx="3830942" cy="3541712"/>
          </a:xfrm>
        </p:spPr>
      </p:pic>
    </p:spTree>
    <p:extLst>
      <p:ext uri="{BB962C8B-B14F-4D97-AF65-F5344CB8AC3E}">
        <p14:creationId xmlns:p14="http://schemas.microsoft.com/office/powerpoint/2010/main" val="413129626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73B9D6-2749-65C2-BCEB-0B12D53E168D}"/>
              </a:ext>
            </a:extLst>
          </p:cNvPr>
          <p:cNvSpPr>
            <a:spLocks noGrp="1"/>
          </p:cNvSpPr>
          <p:nvPr>
            <p:ph type="title"/>
          </p:nvPr>
        </p:nvSpPr>
        <p:spPr/>
        <p:txBody>
          <a:bodyPr/>
          <a:lstStyle/>
          <a:p>
            <a:r>
              <a:rPr lang="en-US" dirty="0"/>
              <a:t>JST SM 3 Pin Pigtail Connectors</a:t>
            </a:r>
          </a:p>
        </p:txBody>
      </p:sp>
      <p:sp>
        <p:nvSpPr>
          <p:cNvPr id="3" name="Content Placeholder 2">
            <a:extLst>
              <a:ext uri="{FF2B5EF4-FFF2-40B4-BE49-F238E27FC236}">
                <a16:creationId xmlns:a16="http://schemas.microsoft.com/office/drawing/2014/main" id="{2FEDAFFE-C8F4-B3B4-C3CC-93253CA6821A}"/>
              </a:ext>
            </a:extLst>
          </p:cNvPr>
          <p:cNvSpPr>
            <a:spLocks noGrp="1"/>
          </p:cNvSpPr>
          <p:nvPr>
            <p:ph sz="half" idx="1"/>
          </p:nvPr>
        </p:nvSpPr>
        <p:spPr/>
        <p:txBody>
          <a:bodyPr/>
          <a:lstStyle/>
          <a:p>
            <a:r>
              <a:rPr lang="en-US" dirty="0"/>
              <a:t>The LED Matrix comes </a:t>
            </a:r>
            <a:r>
              <a:rPr lang="en-US" dirty="0" err="1"/>
              <a:t>presoldered</a:t>
            </a:r>
            <a:r>
              <a:rPr lang="en-US" dirty="0"/>
              <a:t> with some of these on, so you might as well use a matching pair so you can quickly connect/disconnect your circuit</a:t>
            </a:r>
          </a:p>
        </p:txBody>
      </p:sp>
      <p:pic>
        <p:nvPicPr>
          <p:cNvPr id="8196" name="Picture 4">
            <a:extLst>
              <a:ext uri="{FF2B5EF4-FFF2-40B4-BE49-F238E27FC236}">
                <a16:creationId xmlns:a16="http://schemas.microsoft.com/office/drawing/2014/main" id="{19B1A880-58A9-7761-9071-487F80131388}"/>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6838950" y="2249488"/>
            <a:ext cx="3541712" cy="35417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493530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30A08F-DE06-88FF-DCFB-1409EF1F15B7}"/>
              </a:ext>
            </a:extLst>
          </p:cNvPr>
          <p:cNvSpPr>
            <a:spLocks noGrp="1"/>
          </p:cNvSpPr>
          <p:nvPr>
            <p:ph type="title"/>
          </p:nvPr>
        </p:nvSpPr>
        <p:spPr/>
        <p:txBody>
          <a:bodyPr/>
          <a:lstStyle/>
          <a:p>
            <a:r>
              <a:rPr lang="en-US" dirty="0"/>
              <a:t>Optional: Cherry MX Switches (x3)</a:t>
            </a:r>
          </a:p>
        </p:txBody>
      </p:sp>
      <p:sp>
        <p:nvSpPr>
          <p:cNvPr id="3" name="Content Placeholder 2">
            <a:extLst>
              <a:ext uri="{FF2B5EF4-FFF2-40B4-BE49-F238E27FC236}">
                <a16:creationId xmlns:a16="http://schemas.microsoft.com/office/drawing/2014/main" id="{2A66A875-8671-E7A8-BB52-F39CA4EEBFCA}"/>
              </a:ext>
            </a:extLst>
          </p:cNvPr>
          <p:cNvSpPr>
            <a:spLocks noGrp="1"/>
          </p:cNvSpPr>
          <p:nvPr>
            <p:ph sz="half" idx="1"/>
          </p:nvPr>
        </p:nvSpPr>
        <p:spPr/>
        <p:txBody>
          <a:bodyPr vert="horz" lIns="91440" tIns="45720" rIns="91440" bIns="45720" rtlCol="0" anchor="t">
            <a:normAutofit/>
          </a:bodyPr>
          <a:lstStyle/>
          <a:p>
            <a:r>
              <a:rPr lang="en-US" dirty="0"/>
              <a:t>Used to call up preset expressions without having to take out your phone</a:t>
            </a:r>
          </a:p>
          <a:p>
            <a:r>
              <a:rPr lang="en-US" dirty="0"/>
              <a:t>Doesn’t matter which style</a:t>
            </a:r>
          </a:p>
          <a:p>
            <a:r>
              <a:rPr lang="en-US" dirty="0"/>
              <a:t>But I like MX Blues for the click</a:t>
            </a:r>
          </a:p>
        </p:txBody>
      </p:sp>
      <p:pic>
        <p:nvPicPr>
          <p:cNvPr id="6" name="Content Placeholder 5">
            <a:extLst>
              <a:ext uri="{FF2B5EF4-FFF2-40B4-BE49-F238E27FC236}">
                <a16:creationId xmlns:a16="http://schemas.microsoft.com/office/drawing/2014/main" id="{9EC0FA0C-17E3-F837-8D87-AF93CCD3A7DB}"/>
              </a:ext>
            </a:extLst>
          </p:cNvPr>
          <p:cNvPicPr>
            <a:picLocks noGrp="1" noChangeAspect="1"/>
          </p:cNvPicPr>
          <p:nvPr>
            <p:ph sz="half" idx="2"/>
          </p:nvPr>
        </p:nvPicPr>
        <p:blipFill>
          <a:blip r:embed="rId2"/>
          <a:stretch>
            <a:fillRect/>
          </a:stretch>
        </p:blipFill>
        <p:spPr>
          <a:xfrm>
            <a:off x="6783611" y="2249488"/>
            <a:ext cx="3652390" cy="3541712"/>
          </a:xfrm>
        </p:spPr>
      </p:pic>
      <p:pic>
        <p:nvPicPr>
          <p:cNvPr id="9218" name="Picture 2" descr="CHERRY MX SWITCHES AT A GLANCE - Blog - CherryMX">
            <a:extLst>
              <a:ext uri="{FF2B5EF4-FFF2-40B4-BE49-F238E27FC236}">
                <a16:creationId xmlns:a16="http://schemas.microsoft.com/office/drawing/2014/main" id="{4D13A389-7347-1ED0-2692-49A2A93C11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32347" y="4761376"/>
            <a:ext cx="4116720" cy="19222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785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2" presetClass="entr" presetSubtype="4" fill="hold" nodeType="withEffect">
                                  <p:stCondLst>
                                    <p:cond delay="0"/>
                                  </p:stCondLst>
                                  <p:childTnLst>
                                    <p:set>
                                      <p:cBhvr>
                                        <p:cTn id="12" dur="1" fill="hold">
                                          <p:stCondLst>
                                            <p:cond delay="0"/>
                                          </p:stCondLst>
                                        </p:cTn>
                                        <p:tgtEl>
                                          <p:spTgt spid="9218"/>
                                        </p:tgtEl>
                                        <p:attrNameLst>
                                          <p:attrName>style.visibility</p:attrName>
                                        </p:attrNameLst>
                                      </p:cBhvr>
                                      <p:to>
                                        <p:strVal val="visible"/>
                                      </p:to>
                                    </p:set>
                                    <p:anim calcmode="lin" valueType="num">
                                      <p:cBhvr additive="base">
                                        <p:cTn id="13" dur="500" fill="hold"/>
                                        <p:tgtEl>
                                          <p:spTgt spid="9218"/>
                                        </p:tgtEl>
                                        <p:attrNameLst>
                                          <p:attrName>ppt_x</p:attrName>
                                        </p:attrNameLst>
                                      </p:cBhvr>
                                      <p:tavLst>
                                        <p:tav tm="0">
                                          <p:val>
                                            <p:strVal val="#ppt_x"/>
                                          </p:val>
                                        </p:tav>
                                        <p:tav tm="100000">
                                          <p:val>
                                            <p:strVal val="#ppt_x"/>
                                          </p:val>
                                        </p:tav>
                                      </p:tavLst>
                                    </p:anim>
                                    <p:anim calcmode="lin" valueType="num">
                                      <p:cBhvr additive="base">
                                        <p:cTn id="14" dur="500" fill="hold"/>
                                        <p:tgtEl>
                                          <p:spTgt spid="921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4E9BEF-DC90-3E30-2C85-8B2D174F5DEA}"/>
              </a:ext>
            </a:extLst>
          </p:cNvPr>
          <p:cNvSpPr>
            <a:spLocks noGrp="1"/>
          </p:cNvSpPr>
          <p:nvPr>
            <p:ph type="title"/>
          </p:nvPr>
        </p:nvSpPr>
        <p:spPr/>
        <p:txBody>
          <a:bodyPr/>
          <a:lstStyle/>
          <a:p>
            <a:r>
              <a:rPr lang="en-US" dirty="0"/>
              <a:t>Wires, Solder, Flux, Etc.</a:t>
            </a:r>
          </a:p>
        </p:txBody>
      </p:sp>
      <p:sp>
        <p:nvSpPr>
          <p:cNvPr id="3" name="Content Placeholder 2">
            <a:extLst>
              <a:ext uri="{FF2B5EF4-FFF2-40B4-BE49-F238E27FC236}">
                <a16:creationId xmlns:a16="http://schemas.microsoft.com/office/drawing/2014/main" id="{40BC549D-9789-FAFE-C4AD-E391A2097530}"/>
              </a:ext>
            </a:extLst>
          </p:cNvPr>
          <p:cNvSpPr>
            <a:spLocks noGrp="1"/>
          </p:cNvSpPr>
          <p:nvPr>
            <p:ph sz="half" idx="1"/>
          </p:nvPr>
        </p:nvSpPr>
        <p:spPr/>
        <p:txBody>
          <a:bodyPr/>
          <a:lstStyle/>
          <a:p>
            <a:pPr marL="0" indent="0">
              <a:buNone/>
            </a:pPr>
            <a:r>
              <a:rPr lang="en-US" dirty="0"/>
              <a:t>It’s an electronics project after all</a:t>
            </a:r>
          </a:p>
        </p:txBody>
      </p:sp>
      <p:pic>
        <p:nvPicPr>
          <p:cNvPr id="10242" name="Picture 2" descr="Amazon.com: Hilitchi IDC Rainbow Color Flat Ribbon Cable-10 wire (15ft) :  Electronics">
            <a:extLst>
              <a:ext uri="{FF2B5EF4-FFF2-40B4-BE49-F238E27FC236}">
                <a16:creationId xmlns:a16="http://schemas.microsoft.com/office/drawing/2014/main" id="{EBF2D624-B216-C335-322F-D997B68A59F8}"/>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6838950" y="2249488"/>
            <a:ext cx="1734227" cy="1734227"/>
          </a:xfrm>
          <a:prstGeom prst="rect">
            <a:avLst/>
          </a:prstGeom>
          <a:noFill/>
          <a:extLst>
            <a:ext uri="{909E8E84-426E-40DD-AFC4-6F175D3DCCD1}">
              <a14:hiddenFill xmlns:a14="http://schemas.microsoft.com/office/drawing/2010/main">
                <a:solidFill>
                  <a:srgbClr val="FFFFFF"/>
                </a:solidFill>
              </a14:hiddenFill>
            </a:ext>
          </a:extLst>
        </p:spPr>
      </p:pic>
      <p:pic>
        <p:nvPicPr>
          <p:cNvPr id="10246" name="Picture 6" descr="1.5mm Electronic Solder Wire Lead Free Rosin Flux Core Diameter 0.06in  Large Size Solder Wire Gauge 1.76oz 50g Sn99 Ag0.3 Cu0.7 Flow Electric  Soldering Unleaded PB Free - Amazon.com">
            <a:extLst>
              <a:ext uri="{FF2B5EF4-FFF2-40B4-BE49-F238E27FC236}">
                <a16:creationId xmlns:a16="http://schemas.microsoft.com/office/drawing/2014/main" id="{3DC8FA1B-B514-329B-3503-5DF5003A8A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73177" y="2249486"/>
            <a:ext cx="1932831" cy="1932831"/>
          </a:xfrm>
          <a:prstGeom prst="rect">
            <a:avLst/>
          </a:prstGeom>
          <a:noFill/>
          <a:extLst>
            <a:ext uri="{909E8E84-426E-40DD-AFC4-6F175D3DCCD1}">
              <a14:hiddenFill xmlns:a14="http://schemas.microsoft.com/office/drawing/2010/main">
                <a:solidFill>
                  <a:srgbClr val="FFFFFF"/>
                </a:solidFill>
              </a14:hiddenFill>
            </a:ext>
          </a:extLst>
        </p:spPr>
      </p:pic>
      <p:pic>
        <p:nvPicPr>
          <p:cNvPr id="10248" name="Picture 8" descr="Itw Chemtronics CW8200 Rosin Flux Dispensing Pen, Type R Non Conductive,  0.32 oz: Adhesive Dispensers: Amazon.com: Tools &amp; Home Improvement">
            <a:extLst>
              <a:ext uri="{FF2B5EF4-FFF2-40B4-BE49-F238E27FC236}">
                <a16:creationId xmlns:a16="http://schemas.microsoft.com/office/drawing/2014/main" id="{799B0ED7-1CCB-081A-A97E-D042C3D1EB2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38950" y="3983715"/>
            <a:ext cx="3667058" cy="2145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867406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6A593-ECEA-8920-4617-DBA0DB5199DA}"/>
              </a:ext>
            </a:extLst>
          </p:cNvPr>
          <p:cNvSpPr>
            <a:spLocks noGrp="1"/>
          </p:cNvSpPr>
          <p:nvPr>
            <p:ph type="title"/>
          </p:nvPr>
        </p:nvSpPr>
        <p:spPr/>
        <p:txBody>
          <a:bodyPr/>
          <a:lstStyle/>
          <a:p>
            <a:r>
              <a:rPr lang="en-US" dirty="0"/>
              <a:t>Materials: Other</a:t>
            </a:r>
          </a:p>
        </p:txBody>
      </p:sp>
      <p:sp>
        <p:nvSpPr>
          <p:cNvPr id="3" name="Text Placeholder 2">
            <a:extLst>
              <a:ext uri="{FF2B5EF4-FFF2-40B4-BE49-F238E27FC236}">
                <a16:creationId xmlns:a16="http://schemas.microsoft.com/office/drawing/2014/main" id="{0DF82EF4-B8AD-4EC0-0967-BF2804C0493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13351796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9D7F36D-4F41-E619-9EDD-22DCFD377692}"/>
              </a:ext>
            </a:extLst>
          </p:cNvPr>
          <p:cNvSpPr>
            <a:spLocks noGrp="1"/>
          </p:cNvSpPr>
          <p:nvPr>
            <p:ph type="title"/>
          </p:nvPr>
        </p:nvSpPr>
        <p:spPr/>
        <p:txBody>
          <a:bodyPr/>
          <a:lstStyle/>
          <a:p>
            <a:r>
              <a:rPr lang="en-US" dirty="0"/>
              <a:t>Padding</a:t>
            </a:r>
          </a:p>
        </p:txBody>
      </p:sp>
      <p:sp>
        <p:nvSpPr>
          <p:cNvPr id="5" name="Content Placeholder 4">
            <a:extLst>
              <a:ext uri="{FF2B5EF4-FFF2-40B4-BE49-F238E27FC236}">
                <a16:creationId xmlns:a16="http://schemas.microsoft.com/office/drawing/2014/main" id="{503979CB-AD0C-725A-AC09-71C8E5897A8F}"/>
              </a:ext>
            </a:extLst>
          </p:cNvPr>
          <p:cNvSpPr>
            <a:spLocks noGrp="1"/>
          </p:cNvSpPr>
          <p:nvPr>
            <p:ph sz="half" idx="1"/>
          </p:nvPr>
        </p:nvSpPr>
        <p:spPr>
          <a:xfrm>
            <a:off x="1141410" y="1950294"/>
            <a:ext cx="4878389" cy="3460842"/>
          </a:xfrm>
        </p:spPr>
        <p:txBody>
          <a:bodyPr>
            <a:normAutofit/>
          </a:bodyPr>
          <a:lstStyle/>
          <a:p>
            <a:r>
              <a:rPr lang="en-US" dirty="0"/>
              <a:t>Ear Pads</a:t>
            </a:r>
          </a:p>
          <a:p>
            <a:pPr lvl="1"/>
            <a:r>
              <a:rPr lang="en-US" dirty="0"/>
              <a:t>I used 100mm circular pads, but it should be pretty easy to modify the foam holder for other sizes</a:t>
            </a:r>
            <a:br>
              <a:rPr lang="en-US" dirty="0"/>
            </a:br>
            <a:r>
              <a:rPr lang="en-US" dirty="0"/>
              <a:t>(cutouts to access screws underneath)</a:t>
            </a:r>
          </a:p>
          <a:p>
            <a:r>
              <a:rPr lang="en-US" dirty="0"/>
              <a:t>Optional: Headband Foam</a:t>
            </a:r>
          </a:p>
          <a:p>
            <a:pPr lvl="1"/>
            <a:r>
              <a:rPr lang="en-US" dirty="0"/>
              <a:t>For comfort, attach with Velcro tape or something</a:t>
            </a:r>
          </a:p>
          <a:p>
            <a:pPr lvl="1"/>
            <a:endParaRPr lang="en-US" dirty="0"/>
          </a:p>
        </p:txBody>
      </p:sp>
      <p:pic>
        <p:nvPicPr>
          <p:cNvPr id="7" name="Picture 8">
            <a:extLst>
              <a:ext uri="{FF2B5EF4-FFF2-40B4-BE49-F238E27FC236}">
                <a16:creationId xmlns:a16="http://schemas.microsoft.com/office/drawing/2014/main" id="{9C2CECC0-F109-CFF8-AD22-597ECAE2D8D2}"/>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6859394" y="2097088"/>
            <a:ext cx="3541712" cy="354171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1616E2AC-4BA4-4F57-5F60-0E3DED170EE2}"/>
              </a:ext>
            </a:extLst>
          </p:cNvPr>
          <p:cNvPicPr>
            <a:picLocks noChangeAspect="1"/>
          </p:cNvPicPr>
          <p:nvPr/>
        </p:nvPicPr>
        <p:blipFill>
          <a:blip r:embed="rId3"/>
          <a:stretch>
            <a:fillRect/>
          </a:stretch>
        </p:blipFill>
        <p:spPr>
          <a:xfrm>
            <a:off x="6036086" y="4954094"/>
            <a:ext cx="1646617" cy="1725528"/>
          </a:xfrm>
          <a:prstGeom prst="rect">
            <a:avLst/>
          </a:prstGeom>
        </p:spPr>
      </p:pic>
      <p:pic>
        <p:nvPicPr>
          <p:cNvPr id="11266" name="Picture 2">
            <a:extLst>
              <a:ext uri="{FF2B5EF4-FFF2-40B4-BE49-F238E27FC236}">
                <a16:creationId xmlns:a16="http://schemas.microsoft.com/office/drawing/2014/main" id="{115A3372-DC4F-CEA3-FF46-ECCB5480C96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91411" y="5411136"/>
            <a:ext cx="3951743" cy="8114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6462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7"/>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5">
                                            <p:txEl>
                                              <p:pRg st="1" end="1"/>
                                            </p:txEl>
                                          </p:spTgt>
                                        </p:tgtEl>
                                        <p:attrNameLst>
                                          <p:attrName>style.visibility</p:attrName>
                                        </p:attrNameLst>
                                      </p:cBhvr>
                                      <p:to>
                                        <p:strVal val="visible"/>
                                      </p:to>
                                    </p:set>
                                  </p:childTnLst>
                                </p:cTn>
                              </p:par>
                              <p:par>
                                <p:cTn id="14" presetID="2" presetClass="entr" presetSubtype="4"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 calcmode="lin" valueType="num">
                                      <p:cBhvr additive="base">
                                        <p:cTn id="16" dur="500" fill="hold"/>
                                        <p:tgtEl>
                                          <p:spTgt spid="9"/>
                                        </p:tgtEl>
                                        <p:attrNameLst>
                                          <p:attrName>ppt_x</p:attrName>
                                        </p:attrNameLst>
                                      </p:cBhvr>
                                      <p:tavLst>
                                        <p:tav tm="0">
                                          <p:val>
                                            <p:strVal val="#ppt_x"/>
                                          </p:val>
                                        </p:tav>
                                        <p:tav tm="100000">
                                          <p:val>
                                            <p:strVal val="#ppt_x"/>
                                          </p:val>
                                        </p:tav>
                                      </p:tavLst>
                                    </p:anim>
                                    <p:anim calcmode="lin" valueType="num">
                                      <p:cBhvr additive="base">
                                        <p:cTn id="17"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5">
                                            <p:txEl>
                                              <p:pRg st="2" end="2"/>
                                            </p:txEl>
                                          </p:spTgt>
                                        </p:tgtEl>
                                        <p:attrNameLst>
                                          <p:attrName>style.visibility</p:attrName>
                                        </p:attrNameLst>
                                      </p:cBhvr>
                                      <p:to>
                                        <p:strVal val="visible"/>
                                      </p:to>
                                    </p:set>
                                  </p:childTnLst>
                                </p:cTn>
                              </p:par>
                              <p:par>
                                <p:cTn id="22" presetID="2" presetClass="entr" presetSubtype="4" fill="hold" nodeType="withEffect">
                                  <p:stCondLst>
                                    <p:cond delay="0"/>
                                  </p:stCondLst>
                                  <p:childTnLst>
                                    <p:set>
                                      <p:cBhvr>
                                        <p:cTn id="23" dur="1" fill="hold">
                                          <p:stCondLst>
                                            <p:cond delay="0"/>
                                          </p:stCondLst>
                                        </p:cTn>
                                        <p:tgtEl>
                                          <p:spTgt spid="11266"/>
                                        </p:tgtEl>
                                        <p:attrNameLst>
                                          <p:attrName>style.visibility</p:attrName>
                                        </p:attrNameLst>
                                      </p:cBhvr>
                                      <p:to>
                                        <p:strVal val="visible"/>
                                      </p:to>
                                    </p:set>
                                    <p:anim calcmode="lin" valueType="num">
                                      <p:cBhvr additive="base">
                                        <p:cTn id="24" dur="500" fill="hold"/>
                                        <p:tgtEl>
                                          <p:spTgt spid="11266"/>
                                        </p:tgtEl>
                                        <p:attrNameLst>
                                          <p:attrName>ppt_x</p:attrName>
                                        </p:attrNameLst>
                                      </p:cBhvr>
                                      <p:tavLst>
                                        <p:tav tm="0">
                                          <p:val>
                                            <p:strVal val="#ppt_x"/>
                                          </p:val>
                                        </p:tav>
                                        <p:tav tm="100000">
                                          <p:val>
                                            <p:strVal val="#ppt_x"/>
                                          </p:val>
                                        </p:tav>
                                      </p:tavLst>
                                    </p:anim>
                                    <p:anim calcmode="lin" valueType="num">
                                      <p:cBhvr additive="base">
                                        <p:cTn id="25" dur="500" fill="hold"/>
                                        <p:tgtEl>
                                          <p:spTgt spid="11266"/>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D8DE6D-4419-60F7-B159-5D0C01527CAD}"/>
              </a:ext>
            </a:extLst>
          </p:cNvPr>
          <p:cNvSpPr>
            <a:spLocks noGrp="1"/>
          </p:cNvSpPr>
          <p:nvPr>
            <p:ph type="title"/>
          </p:nvPr>
        </p:nvSpPr>
        <p:spPr/>
        <p:txBody>
          <a:bodyPr/>
          <a:lstStyle/>
          <a:p>
            <a:r>
              <a:rPr lang="en-US" dirty="0"/>
              <a:t>Glue and Tape</a:t>
            </a:r>
          </a:p>
        </p:txBody>
      </p:sp>
      <p:sp>
        <p:nvSpPr>
          <p:cNvPr id="3" name="Content Placeholder 2">
            <a:extLst>
              <a:ext uri="{FF2B5EF4-FFF2-40B4-BE49-F238E27FC236}">
                <a16:creationId xmlns:a16="http://schemas.microsoft.com/office/drawing/2014/main" id="{AA9F16AF-0A5F-DA28-0278-FE9137E0333E}"/>
              </a:ext>
            </a:extLst>
          </p:cNvPr>
          <p:cNvSpPr>
            <a:spLocks noGrp="1"/>
          </p:cNvSpPr>
          <p:nvPr>
            <p:ph sz="half" idx="1"/>
          </p:nvPr>
        </p:nvSpPr>
        <p:spPr/>
        <p:txBody>
          <a:bodyPr/>
          <a:lstStyle/>
          <a:p>
            <a:r>
              <a:rPr lang="en-US" dirty="0"/>
              <a:t>Hot Glue for wire strain</a:t>
            </a:r>
          </a:p>
          <a:p>
            <a:r>
              <a:rPr lang="en-US" dirty="0"/>
              <a:t>Super Glue or </a:t>
            </a:r>
            <a:r>
              <a:rPr lang="en-US" dirty="0" err="1"/>
              <a:t>SciGrip</a:t>
            </a:r>
            <a:r>
              <a:rPr lang="en-US" dirty="0"/>
              <a:t> 16 for repairing parts</a:t>
            </a:r>
          </a:p>
          <a:p>
            <a:r>
              <a:rPr lang="en-US" dirty="0"/>
              <a:t>Double-sided tape for securing battery and accent pieces</a:t>
            </a:r>
          </a:p>
        </p:txBody>
      </p:sp>
      <p:pic>
        <p:nvPicPr>
          <p:cNvPr id="5" name="Picture 8" descr="High Temperature Glue Sticks | Rowley">
            <a:extLst>
              <a:ext uri="{FF2B5EF4-FFF2-40B4-BE49-F238E27FC236}">
                <a16:creationId xmlns:a16="http://schemas.microsoft.com/office/drawing/2014/main" id="{E154F6CA-ACF7-FAA3-946D-5FEE55F8B117}"/>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6838950" y="2249488"/>
            <a:ext cx="3541712" cy="3541712"/>
          </a:xfrm>
          <a:prstGeom prst="rect">
            <a:avLst/>
          </a:prstGeom>
          <a:noFill/>
          <a:extLst>
            <a:ext uri="{909E8E84-426E-40DD-AFC4-6F175D3DCCD1}">
              <a14:hiddenFill xmlns:a14="http://schemas.microsoft.com/office/drawing/2010/main">
                <a:solidFill>
                  <a:srgbClr val="FFFFFF"/>
                </a:solidFill>
              </a14:hiddenFill>
            </a:ext>
          </a:extLst>
        </p:spPr>
      </p:pic>
      <p:pic>
        <p:nvPicPr>
          <p:cNvPr id="12290" name="Picture 2" descr="Gorilla 0.71 oz. Super Glue 78056 - The Home Depot">
            <a:extLst>
              <a:ext uri="{FF2B5EF4-FFF2-40B4-BE49-F238E27FC236}">
                <a16:creationId xmlns:a16="http://schemas.microsoft.com/office/drawing/2014/main" id="{9970B950-6489-2A3D-1B3C-5EDCBC2F9F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56872" y="1248362"/>
            <a:ext cx="2002248" cy="2002248"/>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SCIGRIP Weld-On 16 Cement : TAP Plastics">
            <a:extLst>
              <a:ext uri="{FF2B5EF4-FFF2-40B4-BE49-F238E27FC236}">
                <a16:creationId xmlns:a16="http://schemas.microsoft.com/office/drawing/2014/main" id="{B6FC0B4F-6E43-3E0B-2155-9BACDB1A207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23320" y="4495266"/>
            <a:ext cx="1874344" cy="1569827"/>
          </a:xfrm>
          <a:prstGeom prst="rect">
            <a:avLst/>
          </a:prstGeom>
          <a:noFill/>
          <a:extLst>
            <a:ext uri="{909E8E84-426E-40DD-AFC4-6F175D3DCCD1}">
              <a14:hiddenFill xmlns:a14="http://schemas.microsoft.com/office/drawing/2010/main">
                <a:solidFill>
                  <a:srgbClr val="FFFFFF"/>
                </a:solidFill>
              </a14:hiddenFill>
            </a:ext>
          </a:extLst>
        </p:spPr>
      </p:pic>
      <p:pic>
        <p:nvPicPr>
          <p:cNvPr id="12294" name="Picture 6">
            <a:extLst>
              <a:ext uri="{FF2B5EF4-FFF2-40B4-BE49-F238E27FC236}">
                <a16:creationId xmlns:a16="http://schemas.microsoft.com/office/drawing/2014/main" id="{8A877606-D5D8-78A5-5CD5-34B4FAB7040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42566" y="1173021"/>
            <a:ext cx="1823512" cy="21529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9172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809C46-FA88-F92F-9442-1E916127004A}"/>
              </a:ext>
            </a:extLst>
          </p:cNvPr>
          <p:cNvSpPr>
            <a:spLocks noGrp="1"/>
          </p:cNvSpPr>
          <p:nvPr>
            <p:ph type="title"/>
          </p:nvPr>
        </p:nvSpPr>
        <p:spPr/>
        <p:txBody>
          <a:bodyPr/>
          <a:lstStyle/>
          <a:p>
            <a:r>
              <a:rPr lang="en-US" dirty="0"/>
              <a:t>Method Part 1:</a:t>
            </a:r>
            <a:br>
              <a:rPr lang="en-US" dirty="0"/>
            </a:br>
            <a:r>
              <a:rPr lang="en-US" dirty="0"/>
              <a:t>Flashing the LOLIN C3 Mini</a:t>
            </a:r>
          </a:p>
        </p:txBody>
      </p:sp>
      <p:sp>
        <p:nvSpPr>
          <p:cNvPr id="5" name="Text Placeholder 4">
            <a:extLst>
              <a:ext uri="{FF2B5EF4-FFF2-40B4-BE49-F238E27FC236}">
                <a16:creationId xmlns:a16="http://schemas.microsoft.com/office/drawing/2014/main" id="{3D18609C-6EF3-6F8E-7A3C-E4D76007D18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9398741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C24466-9A6A-02F7-0E6D-650AC6A19565}"/>
              </a:ext>
            </a:extLst>
          </p:cNvPr>
          <p:cNvSpPr>
            <a:spLocks noGrp="1"/>
          </p:cNvSpPr>
          <p:nvPr>
            <p:ph type="title"/>
          </p:nvPr>
        </p:nvSpPr>
        <p:spPr/>
        <p:txBody>
          <a:bodyPr/>
          <a:lstStyle/>
          <a:p>
            <a:r>
              <a:rPr lang="en-US" dirty="0"/>
              <a:t>Computer</a:t>
            </a:r>
          </a:p>
        </p:txBody>
      </p:sp>
      <p:sp>
        <p:nvSpPr>
          <p:cNvPr id="3" name="Content Placeholder 2">
            <a:extLst>
              <a:ext uri="{FF2B5EF4-FFF2-40B4-BE49-F238E27FC236}">
                <a16:creationId xmlns:a16="http://schemas.microsoft.com/office/drawing/2014/main" id="{918ED4C0-301C-A660-DD80-EB15F3555E2B}"/>
              </a:ext>
            </a:extLst>
          </p:cNvPr>
          <p:cNvSpPr>
            <a:spLocks noGrp="1"/>
          </p:cNvSpPr>
          <p:nvPr>
            <p:ph sz="half" idx="1"/>
          </p:nvPr>
        </p:nvSpPr>
        <p:spPr/>
        <p:txBody>
          <a:bodyPr/>
          <a:lstStyle/>
          <a:p>
            <a:r>
              <a:rPr lang="en-US" dirty="0"/>
              <a:t>Flash the LOLIN C3 MINI (ESP32)</a:t>
            </a:r>
          </a:p>
          <a:p>
            <a:r>
              <a:rPr lang="en-US" dirty="0"/>
              <a:t>USB Port</a:t>
            </a:r>
          </a:p>
          <a:p>
            <a:r>
              <a:rPr lang="en-US" dirty="0"/>
              <a:t>Chrome or Chromium-based Browser</a:t>
            </a:r>
          </a:p>
        </p:txBody>
      </p:sp>
      <p:sp>
        <p:nvSpPr>
          <p:cNvPr id="4" name="Content Placeholder 3">
            <a:extLst>
              <a:ext uri="{FF2B5EF4-FFF2-40B4-BE49-F238E27FC236}">
                <a16:creationId xmlns:a16="http://schemas.microsoft.com/office/drawing/2014/main" id="{789FCBC1-109A-A5A5-C332-7A6ADD32D713}"/>
              </a:ext>
            </a:extLst>
          </p:cNvPr>
          <p:cNvSpPr>
            <a:spLocks noGrp="1"/>
          </p:cNvSpPr>
          <p:nvPr>
            <p:ph sz="half" idx="2"/>
          </p:nvPr>
        </p:nvSpPr>
        <p:spPr/>
        <p:txBody>
          <a:bodyPr/>
          <a:lstStyle/>
          <a:p>
            <a:endParaRPr lang="en-US"/>
          </a:p>
        </p:txBody>
      </p:sp>
      <p:pic>
        <p:nvPicPr>
          <p:cNvPr id="2050" name="Picture 2" descr="USB - Wikipedia">
            <a:extLst>
              <a:ext uri="{FF2B5EF4-FFF2-40B4-BE49-F238E27FC236}">
                <a16:creationId xmlns:a16="http://schemas.microsoft.com/office/drawing/2014/main" id="{F782E2BD-3202-1430-ACD7-EA5C290AC1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35206" y="4211965"/>
            <a:ext cx="4690796" cy="157923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CB218BD4-54DB-EB63-8574-514945AD2A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53215" y="2763753"/>
            <a:ext cx="2513180" cy="25131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54675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FCAD156-2E51-BE5B-54E4-F5966A62618B}"/>
              </a:ext>
            </a:extLst>
          </p:cNvPr>
          <p:cNvSpPr>
            <a:spLocks noGrp="1"/>
          </p:cNvSpPr>
          <p:nvPr>
            <p:ph type="title"/>
          </p:nvPr>
        </p:nvSpPr>
        <p:spPr/>
        <p:txBody>
          <a:bodyPr/>
          <a:lstStyle/>
          <a:p>
            <a:r>
              <a:rPr lang="en-US" dirty="0"/>
              <a:t>FLASHING THE LOLIN </a:t>
            </a:r>
            <a:r>
              <a:rPr lang="en-US" cap="none" dirty="0"/>
              <a:t>C3 </a:t>
            </a:r>
            <a:r>
              <a:rPr lang="en-US" dirty="0"/>
              <a:t>MINI</a:t>
            </a:r>
            <a:br>
              <a:rPr lang="en-US" dirty="0"/>
            </a:br>
            <a:r>
              <a:rPr lang="en-US" cap="none" dirty="0"/>
              <a:t>http://blockwonkel.github.io/Rina</a:t>
            </a:r>
            <a:endParaRPr lang="en-US" dirty="0"/>
          </a:p>
        </p:txBody>
      </p:sp>
      <p:sp>
        <p:nvSpPr>
          <p:cNvPr id="5" name="Content Placeholder 4">
            <a:extLst>
              <a:ext uri="{FF2B5EF4-FFF2-40B4-BE49-F238E27FC236}">
                <a16:creationId xmlns:a16="http://schemas.microsoft.com/office/drawing/2014/main" id="{97B77737-ADCC-A52A-B73E-CF1D0BE457A6}"/>
              </a:ext>
            </a:extLst>
          </p:cNvPr>
          <p:cNvSpPr>
            <a:spLocks noGrp="1"/>
          </p:cNvSpPr>
          <p:nvPr>
            <p:ph sz="half" idx="1"/>
          </p:nvPr>
        </p:nvSpPr>
        <p:spPr/>
        <p:txBody>
          <a:bodyPr>
            <a:normAutofit fontScale="62500" lnSpcReduction="20000"/>
          </a:bodyPr>
          <a:lstStyle/>
          <a:p>
            <a:pPr marL="457200" indent="-457200">
              <a:buAutoNum type="arabicParenR"/>
            </a:pPr>
            <a:r>
              <a:rPr lang="en-US" dirty="0"/>
              <a:t>Click the big blue CONNECT button.</a:t>
            </a:r>
            <a:br>
              <a:rPr lang="en-US" dirty="0"/>
            </a:br>
            <a:r>
              <a:rPr lang="en-US" dirty="0"/>
              <a:t>A list of available serial ports will appear.</a:t>
            </a:r>
          </a:p>
          <a:p>
            <a:pPr marL="457200" indent="-457200">
              <a:buAutoNum type="arabicParenR"/>
            </a:pPr>
            <a:r>
              <a:rPr lang="en-US" dirty="0"/>
              <a:t>Plug your LOLIN C3 Mini into your computer. </a:t>
            </a:r>
            <a:br>
              <a:rPr lang="en-US" dirty="0"/>
            </a:br>
            <a:r>
              <a:rPr lang="en-US" dirty="0"/>
              <a:t>A new port will appear on the list. Note it down.</a:t>
            </a:r>
          </a:p>
          <a:p>
            <a:pPr marL="457200" indent="-457200">
              <a:buAutoNum type="arabicParenR"/>
            </a:pPr>
            <a:r>
              <a:rPr lang="en-US" dirty="0"/>
              <a:t>Activate Device Firmware Upgrade (DFU) Mode on your C3 Mini.</a:t>
            </a:r>
          </a:p>
          <a:p>
            <a:pPr marL="914400" lvl="1" indent="-457200">
              <a:buAutoNum type="arabicParenR"/>
            </a:pPr>
            <a:r>
              <a:rPr lang="en-US" dirty="0"/>
              <a:t>Hold down the “9” Button.</a:t>
            </a:r>
          </a:p>
          <a:p>
            <a:pPr marL="914400" lvl="1" indent="-457200">
              <a:buAutoNum type="arabicParenR"/>
            </a:pPr>
            <a:r>
              <a:rPr lang="en-US" dirty="0"/>
              <a:t>Without letting go of the “9” Button, tap the “RST” Button.</a:t>
            </a:r>
          </a:p>
          <a:p>
            <a:pPr marL="914400" lvl="1" indent="-457200">
              <a:buAutoNum type="arabicParenR"/>
            </a:pPr>
            <a:r>
              <a:rPr lang="en-US" dirty="0"/>
              <a:t>You should hear the USB disconnect sound.</a:t>
            </a:r>
          </a:p>
          <a:p>
            <a:pPr marL="914400" lvl="1" indent="-457200">
              <a:buAutoNum type="arabicParenR"/>
            </a:pPr>
            <a:r>
              <a:rPr lang="en-US" dirty="0"/>
              <a:t>Keep holding down the “9” Button until you hear the USB reconnect sound.</a:t>
            </a:r>
          </a:p>
          <a:p>
            <a:pPr marL="914400" lvl="1" indent="-457200">
              <a:buAutoNum type="arabicParenR"/>
            </a:pPr>
            <a:r>
              <a:rPr lang="en-US" dirty="0"/>
              <a:t>Let go of the “9” Button.</a:t>
            </a:r>
          </a:p>
          <a:p>
            <a:pPr marL="457200" indent="-457200">
              <a:buAutoNum type="arabicParenR"/>
            </a:pPr>
            <a:endParaRPr lang="en-US" dirty="0"/>
          </a:p>
        </p:txBody>
      </p:sp>
      <p:sp>
        <p:nvSpPr>
          <p:cNvPr id="6" name="Content Placeholder 5">
            <a:extLst>
              <a:ext uri="{FF2B5EF4-FFF2-40B4-BE49-F238E27FC236}">
                <a16:creationId xmlns:a16="http://schemas.microsoft.com/office/drawing/2014/main" id="{5C817151-B779-C66D-EDCD-02D4467361F3}"/>
              </a:ext>
            </a:extLst>
          </p:cNvPr>
          <p:cNvSpPr>
            <a:spLocks noGrp="1"/>
          </p:cNvSpPr>
          <p:nvPr>
            <p:ph sz="half" idx="2"/>
          </p:nvPr>
        </p:nvSpPr>
        <p:spPr/>
        <p:txBody>
          <a:bodyPr>
            <a:normAutofit fontScale="62500" lnSpcReduction="20000"/>
          </a:bodyPr>
          <a:lstStyle/>
          <a:p>
            <a:pPr marL="457200" indent="-457200">
              <a:buFont typeface="+mj-lt"/>
              <a:buAutoNum type="arabicParenR" startAt="4"/>
            </a:pPr>
            <a:r>
              <a:rPr lang="en-US" dirty="0"/>
              <a:t> Select the port you previously noted and follow the installation process.</a:t>
            </a:r>
          </a:p>
          <a:p>
            <a:pPr marL="457200" indent="-457200">
              <a:buFont typeface="+mj-lt"/>
              <a:buAutoNum type="arabicParenR" startAt="4"/>
            </a:pPr>
            <a:r>
              <a:rPr lang="en-US" dirty="0"/>
              <a:t>Once you see “Installation complete!”, reset your C3 Mini by pressing the RST button or </a:t>
            </a:r>
            <a:r>
              <a:rPr lang="en-US" dirty="0" err="1"/>
              <a:t>replugging</a:t>
            </a:r>
            <a:r>
              <a:rPr lang="en-US" dirty="0"/>
              <a:t> it.</a:t>
            </a:r>
            <a:br>
              <a:rPr lang="en-US" dirty="0"/>
            </a:br>
            <a:r>
              <a:rPr lang="en-US" dirty="0"/>
              <a:t>The C3 Mini will now be visible as the Bluetooth Low-Energy (BLE) device “Rina-Chan Board”.</a:t>
            </a:r>
            <a:br>
              <a:rPr lang="en-US" dirty="0"/>
            </a:br>
            <a:r>
              <a:rPr lang="en-US" dirty="0"/>
              <a:t>The LED matrix (if connected) will now randomly display expressions and respond to the </a:t>
            </a:r>
            <a:r>
              <a:rPr lang="en-US" dirty="0" err="1"/>
              <a:t>RemoteXY</a:t>
            </a:r>
            <a:r>
              <a:rPr lang="en-US" dirty="0"/>
              <a:t> app.</a:t>
            </a:r>
          </a:p>
        </p:txBody>
      </p:sp>
    </p:spTree>
    <p:extLst>
      <p:ext uri="{BB962C8B-B14F-4D97-AF65-F5344CB8AC3E}">
        <p14:creationId xmlns:p14="http://schemas.microsoft.com/office/powerpoint/2010/main" val="60622884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5E1015-A328-AF06-8CC4-94BBB19F8FE4}"/>
              </a:ext>
            </a:extLst>
          </p:cNvPr>
          <p:cNvSpPr>
            <a:spLocks noGrp="1"/>
          </p:cNvSpPr>
          <p:nvPr>
            <p:ph type="title"/>
          </p:nvPr>
        </p:nvSpPr>
        <p:spPr/>
        <p:txBody>
          <a:bodyPr/>
          <a:lstStyle/>
          <a:p>
            <a:r>
              <a:rPr lang="en-US" dirty="0"/>
              <a:t>Method Part 2:</a:t>
            </a:r>
            <a:br>
              <a:rPr lang="en-US" dirty="0"/>
            </a:br>
            <a:r>
              <a:rPr lang="en-US" dirty="0"/>
              <a:t>3D Printing</a:t>
            </a:r>
          </a:p>
        </p:txBody>
      </p:sp>
      <p:sp>
        <p:nvSpPr>
          <p:cNvPr id="3" name="Text Placeholder 2">
            <a:extLst>
              <a:ext uri="{FF2B5EF4-FFF2-40B4-BE49-F238E27FC236}">
                <a16:creationId xmlns:a16="http://schemas.microsoft.com/office/drawing/2014/main" id="{FD9F5481-4817-0AFA-7535-176E31F4F681}"/>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26562766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90EDAD1-8150-A235-EA35-29CFB7A34ABC}"/>
              </a:ext>
            </a:extLst>
          </p:cNvPr>
          <p:cNvSpPr>
            <a:spLocks noGrp="1"/>
          </p:cNvSpPr>
          <p:nvPr>
            <p:ph type="title"/>
          </p:nvPr>
        </p:nvSpPr>
        <p:spPr/>
        <p:txBody>
          <a:bodyPr/>
          <a:lstStyle/>
          <a:p>
            <a:r>
              <a:rPr lang="en-US" dirty="0"/>
              <a:t>3D Printing</a:t>
            </a:r>
          </a:p>
        </p:txBody>
      </p:sp>
      <p:sp>
        <p:nvSpPr>
          <p:cNvPr id="5" name="Content Placeholder 4">
            <a:extLst>
              <a:ext uri="{FF2B5EF4-FFF2-40B4-BE49-F238E27FC236}">
                <a16:creationId xmlns:a16="http://schemas.microsoft.com/office/drawing/2014/main" id="{0315C874-4A9C-21E8-A12E-2B9A2B12AB2F}"/>
              </a:ext>
            </a:extLst>
          </p:cNvPr>
          <p:cNvSpPr>
            <a:spLocks noGrp="1"/>
          </p:cNvSpPr>
          <p:nvPr>
            <p:ph sz="half" idx="1"/>
          </p:nvPr>
        </p:nvSpPr>
        <p:spPr/>
        <p:txBody>
          <a:bodyPr>
            <a:normAutofit fontScale="92500"/>
          </a:bodyPr>
          <a:lstStyle/>
          <a:p>
            <a:r>
              <a:rPr lang="en-US" dirty="0"/>
              <a:t>As discussed earlier, print the headband and ear cups in PETG (or ABS), along with whatever other parts you can that you think might need the extra durability.</a:t>
            </a:r>
          </a:p>
          <a:p>
            <a:r>
              <a:rPr lang="en-US" dirty="0"/>
              <a:t>0.4mm or 0.6mm nozzle</a:t>
            </a:r>
          </a:p>
          <a:p>
            <a:r>
              <a:rPr lang="en-US" dirty="0"/>
              <a:t>Ear cups need supports, rest of the parts should be fine</a:t>
            </a:r>
          </a:p>
        </p:txBody>
      </p:sp>
      <p:sp>
        <p:nvSpPr>
          <p:cNvPr id="6" name="Content Placeholder 5">
            <a:extLst>
              <a:ext uri="{FF2B5EF4-FFF2-40B4-BE49-F238E27FC236}">
                <a16:creationId xmlns:a16="http://schemas.microsoft.com/office/drawing/2014/main" id="{BC74EAB9-FE89-0C15-7FEB-806F008577B0}"/>
              </a:ext>
            </a:extLst>
          </p:cNvPr>
          <p:cNvSpPr>
            <a:spLocks noGrp="1"/>
          </p:cNvSpPr>
          <p:nvPr>
            <p:ph sz="half" idx="2"/>
          </p:nvPr>
        </p:nvSpPr>
        <p:spPr/>
        <p:txBody>
          <a:bodyPr>
            <a:normAutofit fontScale="92500"/>
          </a:bodyPr>
          <a:lstStyle/>
          <a:p>
            <a:r>
              <a:rPr lang="en-US" dirty="0"/>
              <a:t>(Please use a standard printer like an Ender 3. Timelapses just look cooler on belt printers with zero effort)</a:t>
            </a:r>
          </a:p>
        </p:txBody>
      </p:sp>
    </p:spTree>
    <p:extLst>
      <p:ext uri="{BB962C8B-B14F-4D97-AF65-F5344CB8AC3E}">
        <p14:creationId xmlns:p14="http://schemas.microsoft.com/office/powerpoint/2010/main" val="170800763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217183-3C05-BAB9-BF28-5D02670A94E9}"/>
              </a:ext>
            </a:extLst>
          </p:cNvPr>
          <p:cNvSpPr>
            <a:spLocks noGrp="1"/>
          </p:cNvSpPr>
          <p:nvPr>
            <p:ph type="title"/>
          </p:nvPr>
        </p:nvSpPr>
        <p:spPr/>
        <p:txBody>
          <a:bodyPr/>
          <a:lstStyle/>
          <a:p>
            <a:r>
              <a:rPr lang="en-US" dirty="0"/>
              <a:t>Method Part 3:</a:t>
            </a:r>
            <a:br>
              <a:rPr lang="en-US" dirty="0"/>
            </a:br>
            <a:r>
              <a:rPr lang="en-US" dirty="0"/>
              <a:t>Assembly</a:t>
            </a:r>
          </a:p>
        </p:txBody>
      </p:sp>
      <p:sp>
        <p:nvSpPr>
          <p:cNvPr id="3" name="Text Placeholder 2">
            <a:extLst>
              <a:ext uri="{FF2B5EF4-FFF2-40B4-BE49-F238E27FC236}">
                <a16:creationId xmlns:a16="http://schemas.microsoft.com/office/drawing/2014/main" id="{5A69C77D-2FE7-A833-A9EB-1EB24345227E}"/>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59208789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4E01AB-D519-A8AA-DDB5-08F6458BF023}"/>
              </a:ext>
            </a:extLst>
          </p:cNvPr>
          <p:cNvSpPr>
            <a:spLocks noGrp="1"/>
          </p:cNvSpPr>
          <p:nvPr>
            <p:ph type="title"/>
          </p:nvPr>
        </p:nvSpPr>
        <p:spPr/>
        <p:txBody>
          <a:bodyPr/>
          <a:lstStyle/>
          <a:p>
            <a:r>
              <a:rPr lang="en-US" dirty="0"/>
              <a:t>Before you Start Assembly... Check the fit!</a:t>
            </a:r>
          </a:p>
        </p:txBody>
      </p:sp>
      <p:sp>
        <p:nvSpPr>
          <p:cNvPr id="3" name="Content Placeholder 2">
            <a:extLst>
              <a:ext uri="{FF2B5EF4-FFF2-40B4-BE49-F238E27FC236}">
                <a16:creationId xmlns:a16="http://schemas.microsoft.com/office/drawing/2014/main" id="{9BE6553E-5B16-2B9E-B5BF-CEADA5F33E2E}"/>
              </a:ext>
            </a:extLst>
          </p:cNvPr>
          <p:cNvSpPr>
            <a:spLocks noGrp="1"/>
          </p:cNvSpPr>
          <p:nvPr>
            <p:ph sz="half" idx="1"/>
          </p:nvPr>
        </p:nvSpPr>
        <p:spPr/>
        <p:txBody>
          <a:bodyPr>
            <a:normAutofit fontScale="92500" lnSpcReduction="10000"/>
          </a:bodyPr>
          <a:lstStyle/>
          <a:p>
            <a:r>
              <a:rPr lang="en-US" dirty="0"/>
              <a:t>Insert the headband into the ear cups.</a:t>
            </a:r>
          </a:p>
          <a:p>
            <a:r>
              <a:rPr lang="en-US" dirty="0"/>
              <a:t>The ear cup tabs should click onto the notches of the headband, allowing for an adjustable fit.</a:t>
            </a:r>
          </a:p>
          <a:p>
            <a:r>
              <a:rPr lang="en-US" dirty="0"/>
              <a:t>If fit is too loose, remove ear cup, soften the tab with a heat gun, and press it in to tighten the fit (wear gloves or use a tool since the plastic is hot)</a:t>
            </a:r>
          </a:p>
          <a:p>
            <a:endParaRPr lang="en-US" dirty="0"/>
          </a:p>
        </p:txBody>
      </p:sp>
      <p:pic>
        <p:nvPicPr>
          <p:cNvPr id="5" name="Content Placeholder 5">
            <a:extLst>
              <a:ext uri="{FF2B5EF4-FFF2-40B4-BE49-F238E27FC236}">
                <a16:creationId xmlns:a16="http://schemas.microsoft.com/office/drawing/2014/main" id="{AD2F562E-0BF7-199D-02C0-A82CAA701518}"/>
              </a:ext>
            </a:extLst>
          </p:cNvPr>
          <p:cNvPicPr>
            <a:picLocks noGrp="1" noChangeAspect="1"/>
          </p:cNvPicPr>
          <p:nvPr>
            <p:ph sz="half" idx="2"/>
          </p:nvPr>
        </p:nvPicPr>
        <p:blipFill>
          <a:blip r:embed="rId2"/>
          <a:stretch>
            <a:fillRect/>
          </a:stretch>
        </p:blipFill>
        <p:spPr>
          <a:xfrm>
            <a:off x="6172200" y="2307825"/>
            <a:ext cx="4875213" cy="3425037"/>
          </a:xfrm>
        </p:spPr>
      </p:pic>
      <p:sp>
        <p:nvSpPr>
          <p:cNvPr id="7" name="Oval 6">
            <a:extLst>
              <a:ext uri="{FF2B5EF4-FFF2-40B4-BE49-F238E27FC236}">
                <a16:creationId xmlns:a16="http://schemas.microsoft.com/office/drawing/2014/main" id="{7533DF8D-EF68-35F8-30CB-C5B76F5A4B93}"/>
              </a:ext>
            </a:extLst>
          </p:cNvPr>
          <p:cNvSpPr/>
          <p:nvPr/>
        </p:nvSpPr>
        <p:spPr>
          <a:xfrm>
            <a:off x="8053027" y="3638681"/>
            <a:ext cx="435128" cy="41621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24606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21" presetClass="entr" presetSubtype="1"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heel(1)">
                                      <p:cBhvr>
                                        <p:cTn id="13" dur="5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7"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217183-3C05-BAB9-BF28-5D02670A94E9}"/>
              </a:ext>
            </a:extLst>
          </p:cNvPr>
          <p:cNvSpPr>
            <a:spLocks noGrp="1"/>
          </p:cNvSpPr>
          <p:nvPr>
            <p:ph type="title"/>
          </p:nvPr>
        </p:nvSpPr>
        <p:spPr/>
        <p:txBody>
          <a:bodyPr/>
          <a:lstStyle/>
          <a:p>
            <a:r>
              <a:rPr lang="en-US" dirty="0"/>
              <a:t>Heat-Set Threaded Insert Locations</a:t>
            </a:r>
          </a:p>
        </p:txBody>
      </p:sp>
      <p:sp>
        <p:nvSpPr>
          <p:cNvPr id="3" name="Text Placeholder 2">
            <a:extLst>
              <a:ext uri="{FF2B5EF4-FFF2-40B4-BE49-F238E27FC236}">
                <a16:creationId xmlns:a16="http://schemas.microsoft.com/office/drawing/2014/main" id="{5A69C77D-2FE7-A833-A9EB-1EB24345227E}"/>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64368431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6D89B0A-CACC-DF96-4956-FEF4681730F1}"/>
              </a:ext>
            </a:extLst>
          </p:cNvPr>
          <p:cNvSpPr>
            <a:spLocks noGrp="1"/>
          </p:cNvSpPr>
          <p:nvPr>
            <p:ph type="title"/>
          </p:nvPr>
        </p:nvSpPr>
        <p:spPr/>
        <p:txBody>
          <a:bodyPr/>
          <a:lstStyle/>
          <a:p>
            <a:r>
              <a:rPr lang="en-US" dirty="0"/>
              <a:t>Heat-Set Threaded Inserts </a:t>
            </a:r>
            <a:r>
              <a:rPr lang="en-US" cap="none" dirty="0"/>
              <a:t>(</a:t>
            </a:r>
            <a:r>
              <a:rPr lang="en-US" cap="none" dirty="0">
                <a:solidFill>
                  <a:srgbClr val="FF0000"/>
                </a:solidFill>
              </a:rPr>
              <a:t>M3x8</a:t>
            </a:r>
            <a:r>
              <a:rPr lang="en-US" cap="none" dirty="0"/>
              <a:t>)</a:t>
            </a:r>
            <a:endParaRPr lang="en-US" dirty="0"/>
          </a:p>
        </p:txBody>
      </p:sp>
      <p:pic>
        <p:nvPicPr>
          <p:cNvPr id="14342" name="Picture 6">
            <a:extLst>
              <a:ext uri="{FF2B5EF4-FFF2-40B4-BE49-F238E27FC236}">
                <a16:creationId xmlns:a16="http://schemas.microsoft.com/office/drawing/2014/main" id="{E291F487-5CB9-FACA-9DF0-7DE42AC275E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363227" y="2249488"/>
            <a:ext cx="7462372" cy="35417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050451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6D89B0A-CACC-DF96-4956-FEF4681730F1}"/>
              </a:ext>
            </a:extLst>
          </p:cNvPr>
          <p:cNvSpPr>
            <a:spLocks noGrp="1"/>
          </p:cNvSpPr>
          <p:nvPr>
            <p:ph type="title"/>
          </p:nvPr>
        </p:nvSpPr>
        <p:spPr/>
        <p:txBody>
          <a:bodyPr/>
          <a:lstStyle/>
          <a:p>
            <a:r>
              <a:rPr lang="en-US" dirty="0"/>
              <a:t>Heat-Set Threaded Inserts </a:t>
            </a:r>
            <a:r>
              <a:rPr lang="en-US" cap="none" dirty="0"/>
              <a:t>(</a:t>
            </a:r>
            <a:r>
              <a:rPr lang="en-US" cap="none" dirty="0">
                <a:solidFill>
                  <a:srgbClr val="FF0000"/>
                </a:solidFill>
              </a:rPr>
              <a:t>M3x11</a:t>
            </a:r>
            <a:r>
              <a:rPr lang="en-US" cap="none" dirty="0"/>
              <a:t> and </a:t>
            </a:r>
            <a:r>
              <a:rPr lang="en-US" cap="none" dirty="0">
                <a:solidFill>
                  <a:srgbClr val="002060"/>
                </a:solidFill>
              </a:rPr>
              <a:t>M2x2</a:t>
            </a:r>
            <a:r>
              <a:rPr lang="en-US" cap="none" dirty="0"/>
              <a:t>)</a:t>
            </a:r>
            <a:endParaRPr lang="en-US" dirty="0"/>
          </a:p>
        </p:txBody>
      </p:sp>
      <p:pic>
        <p:nvPicPr>
          <p:cNvPr id="15362" name="Picture 2">
            <a:extLst>
              <a:ext uri="{FF2B5EF4-FFF2-40B4-BE49-F238E27FC236}">
                <a16:creationId xmlns:a16="http://schemas.microsoft.com/office/drawing/2014/main" id="{7FCAD76A-15DB-DE15-AFD8-A1647514E70D}"/>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292827" y="2249488"/>
            <a:ext cx="7603172" cy="35417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758523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6D89B0A-CACC-DF96-4956-FEF4681730F1}"/>
              </a:ext>
            </a:extLst>
          </p:cNvPr>
          <p:cNvSpPr>
            <a:spLocks noGrp="1"/>
          </p:cNvSpPr>
          <p:nvPr>
            <p:ph type="title"/>
          </p:nvPr>
        </p:nvSpPr>
        <p:spPr/>
        <p:txBody>
          <a:bodyPr/>
          <a:lstStyle/>
          <a:p>
            <a:r>
              <a:rPr lang="en-US" dirty="0"/>
              <a:t>Heat-Set Threaded Inserts </a:t>
            </a:r>
            <a:r>
              <a:rPr lang="en-US" cap="none" dirty="0"/>
              <a:t>(</a:t>
            </a:r>
            <a:r>
              <a:rPr lang="en-US" cap="none" dirty="0">
                <a:solidFill>
                  <a:srgbClr val="FF0000"/>
                </a:solidFill>
              </a:rPr>
              <a:t>M3x10</a:t>
            </a:r>
            <a:r>
              <a:rPr lang="en-US" cap="none" dirty="0"/>
              <a:t>)</a:t>
            </a:r>
            <a:endParaRPr lang="en-US" dirty="0"/>
          </a:p>
        </p:txBody>
      </p:sp>
      <p:pic>
        <p:nvPicPr>
          <p:cNvPr id="16386" name="Picture 2">
            <a:extLst>
              <a:ext uri="{FF2B5EF4-FFF2-40B4-BE49-F238E27FC236}">
                <a16:creationId xmlns:a16="http://schemas.microsoft.com/office/drawing/2014/main" id="{F18079F2-6E27-4192-3135-CB298A3B3F2D}"/>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660778" y="2249488"/>
            <a:ext cx="8867269" cy="35417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967120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6D89B0A-CACC-DF96-4956-FEF4681730F1}"/>
              </a:ext>
            </a:extLst>
          </p:cNvPr>
          <p:cNvSpPr>
            <a:spLocks noGrp="1"/>
          </p:cNvSpPr>
          <p:nvPr>
            <p:ph type="title"/>
          </p:nvPr>
        </p:nvSpPr>
        <p:spPr/>
        <p:txBody>
          <a:bodyPr/>
          <a:lstStyle/>
          <a:p>
            <a:r>
              <a:rPr lang="en-US" dirty="0"/>
              <a:t>Heat-Set Threaded Inserts </a:t>
            </a:r>
            <a:r>
              <a:rPr lang="en-US" cap="none" dirty="0"/>
              <a:t>(</a:t>
            </a:r>
            <a:r>
              <a:rPr lang="en-US" cap="none" dirty="0">
                <a:solidFill>
                  <a:srgbClr val="FF0000"/>
                </a:solidFill>
              </a:rPr>
              <a:t>M3x10</a:t>
            </a:r>
            <a:r>
              <a:rPr lang="en-US" cap="none" dirty="0"/>
              <a:t>)</a:t>
            </a:r>
            <a:endParaRPr lang="en-US" dirty="0"/>
          </a:p>
        </p:txBody>
      </p:sp>
      <p:pic>
        <p:nvPicPr>
          <p:cNvPr id="17410" name="Picture 2">
            <a:extLst>
              <a:ext uri="{FF2B5EF4-FFF2-40B4-BE49-F238E27FC236}">
                <a16:creationId xmlns:a16="http://schemas.microsoft.com/office/drawing/2014/main" id="{5A7062FF-A822-872C-FA90-72CF6186E5C1}"/>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901721" y="2249488"/>
            <a:ext cx="4385384" cy="35417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60014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08AFB-A519-C25C-7238-2066B1B1764A}"/>
              </a:ext>
            </a:extLst>
          </p:cNvPr>
          <p:cNvSpPr>
            <a:spLocks noGrp="1"/>
          </p:cNvSpPr>
          <p:nvPr>
            <p:ph type="title"/>
          </p:nvPr>
        </p:nvSpPr>
        <p:spPr/>
        <p:txBody>
          <a:bodyPr/>
          <a:lstStyle/>
          <a:p>
            <a:r>
              <a:rPr lang="en-US" dirty="0"/>
              <a:t>3D Printer</a:t>
            </a:r>
          </a:p>
        </p:txBody>
      </p:sp>
      <p:sp>
        <p:nvSpPr>
          <p:cNvPr id="3" name="Content Placeholder 2">
            <a:extLst>
              <a:ext uri="{FF2B5EF4-FFF2-40B4-BE49-F238E27FC236}">
                <a16:creationId xmlns:a16="http://schemas.microsoft.com/office/drawing/2014/main" id="{3ECBC34D-6CF1-5F38-A2B4-996ADBB2D334}"/>
              </a:ext>
            </a:extLst>
          </p:cNvPr>
          <p:cNvSpPr>
            <a:spLocks noGrp="1"/>
          </p:cNvSpPr>
          <p:nvPr>
            <p:ph sz="half" idx="1"/>
          </p:nvPr>
        </p:nvSpPr>
        <p:spPr>
          <a:xfrm>
            <a:off x="1141410" y="2249486"/>
            <a:ext cx="5083325" cy="3541714"/>
          </a:xfrm>
        </p:spPr>
        <p:txBody>
          <a:bodyPr/>
          <a:lstStyle/>
          <a:p>
            <a:r>
              <a:rPr lang="en-US" dirty="0"/>
              <a:t>Print area “220 x 220” mm or bigger</a:t>
            </a:r>
          </a:p>
          <a:p>
            <a:r>
              <a:rPr lang="en-US" dirty="0"/>
              <a:t>(I used a </a:t>
            </a:r>
            <a:r>
              <a:rPr lang="en-US" dirty="0" err="1"/>
              <a:t>Creality</a:t>
            </a:r>
            <a:r>
              <a:rPr lang="en-US" dirty="0"/>
              <a:t> Ender 3v2)</a:t>
            </a:r>
          </a:p>
          <a:p>
            <a:r>
              <a:rPr lang="en-US" dirty="0"/>
              <a:t>Disable skirts/brims when necessary</a:t>
            </a:r>
          </a:p>
          <a:p>
            <a:r>
              <a:rPr lang="en-US" dirty="0"/>
              <a:t>You </a:t>
            </a:r>
            <a:r>
              <a:rPr lang="en-US" i="1" dirty="0"/>
              <a:t>may</a:t>
            </a:r>
            <a:r>
              <a:rPr lang="en-US" dirty="0"/>
              <a:t> have to edit the firmware to use the entire 235 x 235 mm bed</a:t>
            </a:r>
          </a:p>
        </p:txBody>
      </p:sp>
      <p:sp>
        <p:nvSpPr>
          <p:cNvPr id="8" name="Content Placeholder 7">
            <a:extLst>
              <a:ext uri="{FF2B5EF4-FFF2-40B4-BE49-F238E27FC236}">
                <a16:creationId xmlns:a16="http://schemas.microsoft.com/office/drawing/2014/main" id="{24DFDA3F-AF01-B4B4-3D15-945FD32CC543}"/>
              </a:ext>
            </a:extLst>
          </p:cNvPr>
          <p:cNvSpPr>
            <a:spLocks noGrp="1"/>
          </p:cNvSpPr>
          <p:nvPr>
            <p:ph sz="half" idx="2"/>
          </p:nvPr>
        </p:nvSpPr>
        <p:spPr/>
        <p:txBody>
          <a:bodyPr/>
          <a:lstStyle/>
          <a:p>
            <a:endParaRPr lang="en-US"/>
          </a:p>
        </p:txBody>
      </p:sp>
      <p:pic>
        <p:nvPicPr>
          <p:cNvPr id="9" name="Picture 4" descr="Creality Ender 3 V2 Neo - 3DJake International">
            <a:extLst>
              <a:ext uri="{FF2B5EF4-FFF2-40B4-BE49-F238E27FC236}">
                <a16:creationId xmlns:a16="http://schemas.microsoft.com/office/drawing/2014/main" id="{A9B5C780-4D39-AE33-28F7-5C6A86DEC9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47894" y="2541721"/>
            <a:ext cx="2717652" cy="29572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8975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6D89B0A-CACC-DF96-4956-FEF4681730F1}"/>
              </a:ext>
            </a:extLst>
          </p:cNvPr>
          <p:cNvSpPr>
            <a:spLocks noGrp="1"/>
          </p:cNvSpPr>
          <p:nvPr>
            <p:ph type="title"/>
          </p:nvPr>
        </p:nvSpPr>
        <p:spPr/>
        <p:txBody>
          <a:bodyPr/>
          <a:lstStyle/>
          <a:p>
            <a:r>
              <a:rPr lang="en-US" dirty="0"/>
              <a:t>Heat-Set Threaded Inserts </a:t>
            </a:r>
            <a:r>
              <a:rPr lang="en-US" cap="none" dirty="0"/>
              <a:t>(</a:t>
            </a:r>
            <a:r>
              <a:rPr lang="en-US" cap="none" dirty="0">
                <a:solidFill>
                  <a:srgbClr val="FF0000"/>
                </a:solidFill>
              </a:rPr>
              <a:t>M3x22</a:t>
            </a:r>
            <a:r>
              <a:rPr lang="en-US" cap="none" dirty="0"/>
              <a:t>)</a:t>
            </a:r>
            <a:endParaRPr lang="en-US" dirty="0"/>
          </a:p>
        </p:txBody>
      </p:sp>
      <p:pic>
        <p:nvPicPr>
          <p:cNvPr id="18434" name="Picture 2">
            <a:extLst>
              <a:ext uri="{FF2B5EF4-FFF2-40B4-BE49-F238E27FC236}">
                <a16:creationId xmlns:a16="http://schemas.microsoft.com/office/drawing/2014/main" id="{85DC2A71-021F-F7B2-3F59-953D57AF8641}"/>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tretch>
            <a:fillRect/>
          </a:stretch>
        </p:blipFill>
        <p:spPr bwMode="auto">
          <a:xfrm>
            <a:off x="1887571" y="2249488"/>
            <a:ext cx="3386070" cy="3541712"/>
          </a:xfrm>
          <a:prstGeom prst="rect">
            <a:avLst/>
          </a:prstGeom>
          <a:noFill/>
          <a:extLst>
            <a:ext uri="{909E8E84-426E-40DD-AFC4-6F175D3DCCD1}">
              <a14:hiddenFill xmlns:a14="http://schemas.microsoft.com/office/drawing/2010/main">
                <a:solidFill>
                  <a:srgbClr val="FFFFFF"/>
                </a:solidFill>
              </a14:hiddenFill>
            </a:ext>
          </a:extLst>
        </p:spPr>
      </p:pic>
      <p:pic>
        <p:nvPicPr>
          <p:cNvPr id="5" name="Content Placeholder 10">
            <a:extLst>
              <a:ext uri="{FF2B5EF4-FFF2-40B4-BE49-F238E27FC236}">
                <a16:creationId xmlns:a16="http://schemas.microsoft.com/office/drawing/2014/main" id="{D87840D3-8A6D-7512-3FD1-064AE88CCDA8}"/>
              </a:ext>
            </a:extLst>
          </p:cNvPr>
          <p:cNvPicPr>
            <a:picLocks noGrp="1" noChangeAspect="1"/>
          </p:cNvPicPr>
          <p:nvPr>
            <p:ph sz="half" idx="2"/>
          </p:nvPr>
        </p:nvPicPr>
        <p:blipFill>
          <a:blip r:embed="rId3"/>
          <a:stretch>
            <a:fillRect/>
          </a:stretch>
        </p:blipFill>
        <p:spPr>
          <a:xfrm>
            <a:off x="6915116" y="2249488"/>
            <a:ext cx="3389380" cy="3541712"/>
          </a:xfrm>
        </p:spPr>
      </p:pic>
    </p:spTree>
    <p:extLst>
      <p:ext uri="{BB962C8B-B14F-4D97-AF65-F5344CB8AC3E}">
        <p14:creationId xmlns:p14="http://schemas.microsoft.com/office/powerpoint/2010/main" val="259003167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6D89B0A-CACC-DF96-4956-FEF4681730F1}"/>
              </a:ext>
            </a:extLst>
          </p:cNvPr>
          <p:cNvSpPr>
            <a:spLocks noGrp="1"/>
          </p:cNvSpPr>
          <p:nvPr>
            <p:ph type="title"/>
          </p:nvPr>
        </p:nvSpPr>
        <p:spPr/>
        <p:txBody>
          <a:bodyPr/>
          <a:lstStyle/>
          <a:p>
            <a:r>
              <a:rPr lang="en-US" dirty="0"/>
              <a:t>Heat-Set Threaded Inserts </a:t>
            </a:r>
            <a:r>
              <a:rPr lang="en-US" cap="none" dirty="0"/>
              <a:t>(</a:t>
            </a:r>
            <a:r>
              <a:rPr lang="en-US" cap="none" dirty="0">
                <a:solidFill>
                  <a:srgbClr val="FF0000"/>
                </a:solidFill>
              </a:rPr>
              <a:t>M3x4</a:t>
            </a:r>
            <a:r>
              <a:rPr lang="en-US" cap="none" dirty="0"/>
              <a:t>)</a:t>
            </a:r>
            <a:endParaRPr lang="en-US" dirty="0"/>
          </a:p>
        </p:txBody>
      </p:sp>
      <p:pic>
        <p:nvPicPr>
          <p:cNvPr id="19458" name="Picture 2">
            <a:extLst>
              <a:ext uri="{FF2B5EF4-FFF2-40B4-BE49-F238E27FC236}">
                <a16:creationId xmlns:a16="http://schemas.microsoft.com/office/drawing/2014/main" id="{CA2820A7-39CC-AC45-1957-97671A16226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097589" y="2186426"/>
            <a:ext cx="3793632" cy="3541712"/>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a:extLst>
              <a:ext uri="{FF2B5EF4-FFF2-40B4-BE49-F238E27FC236}">
                <a16:creationId xmlns:a16="http://schemas.microsoft.com/office/drawing/2014/main" id="{C0AA2C35-C215-A8E5-4FB1-2A8ED5CBE8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00779" y="2186426"/>
            <a:ext cx="3793632" cy="35417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934474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7347E-DE2D-4E1D-258D-EFAACAA29921}"/>
              </a:ext>
            </a:extLst>
          </p:cNvPr>
          <p:cNvSpPr>
            <a:spLocks noGrp="1"/>
          </p:cNvSpPr>
          <p:nvPr>
            <p:ph type="title"/>
          </p:nvPr>
        </p:nvSpPr>
        <p:spPr/>
        <p:txBody>
          <a:bodyPr/>
          <a:lstStyle/>
          <a:p>
            <a:r>
              <a:rPr lang="en-US" dirty="0"/>
              <a:t>Left Ear Cup Assembly</a:t>
            </a:r>
          </a:p>
        </p:txBody>
      </p:sp>
      <p:sp>
        <p:nvSpPr>
          <p:cNvPr id="3" name="Text Placeholder 2">
            <a:extLst>
              <a:ext uri="{FF2B5EF4-FFF2-40B4-BE49-F238E27FC236}">
                <a16:creationId xmlns:a16="http://schemas.microsoft.com/office/drawing/2014/main" id="{4B95FDEE-0386-75CA-43BF-E7C32DBA63AD}"/>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38782528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EF0675-C7F8-9C1F-9CD6-299568B0BE4B}"/>
              </a:ext>
            </a:extLst>
          </p:cNvPr>
          <p:cNvSpPr>
            <a:spLocks noGrp="1"/>
          </p:cNvSpPr>
          <p:nvPr>
            <p:ph type="title"/>
          </p:nvPr>
        </p:nvSpPr>
        <p:spPr/>
        <p:txBody>
          <a:bodyPr/>
          <a:lstStyle/>
          <a:p>
            <a:r>
              <a:rPr lang="en-US" dirty="0"/>
              <a:t>Glue the Flower into the Dome</a:t>
            </a:r>
          </a:p>
        </p:txBody>
      </p:sp>
      <p:pic>
        <p:nvPicPr>
          <p:cNvPr id="8" name="Content Placeholder 7">
            <a:extLst>
              <a:ext uri="{FF2B5EF4-FFF2-40B4-BE49-F238E27FC236}">
                <a16:creationId xmlns:a16="http://schemas.microsoft.com/office/drawing/2014/main" id="{61C5B0DE-7DDB-D1E6-DFB8-BD67D60CCEEC}"/>
              </a:ext>
            </a:extLst>
          </p:cNvPr>
          <p:cNvPicPr>
            <a:picLocks noGrp="1" noChangeAspect="1"/>
          </p:cNvPicPr>
          <p:nvPr>
            <p:ph sz="half" idx="2"/>
          </p:nvPr>
        </p:nvPicPr>
        <p:blipFill>
          <a:blip r:embed="rId2"/>
          <a:stretch>
            <a:fillRect/>
          </a:stretch>
        </p:blipFill>
        <p:spPr>
          <a:xfrm>
            <a:off x="6639624" y="2249488"/>
            <a:ext cx="3863685" cy="3541712"/>
          </a:xfrm>
        </p:spPr>
      </p:pic>
      <p:sp>
        <p:nvSpPr>
          <p:cNvPr id="4" name="Content Placeholder 3">
            <a:extLst>
              <a:ext uri="{FF2B5EF4-FFF2-40B4-BE49-F238E27FC236}">
                <a16:creationId xmlns:a16="http://schemas.microsoft.com/office/drawing/2014/main" id="{C89E331D-7F7D-7BB9-E913-E91EB5EA2D5E}"/>
              </a:ext>
            </a:extLst>
          </p:cNvPr>
          <p:cNvSpPr>
            <a:spLocks noGrp="1"/>
          </p:cNvSpPr>
          <p:nvPr>
            <p:ph sz="half" idx="1"/>
          </p:nvPr>
        </p:nvSpPr>
        <p:spPr/>
        <p:txBody>
          <a:bodyPr/>
          <a:lstStyle/>
          <a:p>
            <a:endParaRPr lang="en-US"/>
          </a:p>
        </p:txBody>
      </p:sp>
      <p:pic>
        <p:nvPicPr>
          <p:cNvPr id="6" name="Picture 5">
            <a:extLst>
              <a:ext uri="{FF2B5EF4-FFF2-40B4-BE49-F238E27FC236}">
                <a16:creationId xmlns:a16="http://schemas.microsoft.com/office/drawing/2014/main" id="{EC37C098-4A53-7A30-CD7F-3003B3E90C3A}"/>
              </a:ext>
            </a:extLst>
          </p:cNvPr>
          <p:cNvPicPr>
            <a:picLocks noChangeAspect="1"/>
          </p:cNvPicPr>
          <p:nvPr/>
        </p:nvPicPr>
        <p:blipFill>
          <a:blip r:embed="rId3"/>
          <a:stretch>
            <a:fillRect/>
          </a:stretch>
        </p:blipFill>
        <p:spPr>
          <a:xfrm>
            <a:off x="1761235" y="2883634"/>
            <a:ext cx="3638737" cy="2273417"/>
          </a:xfrm>
          <a:prstGeom prst="rect">
            <a:avLst/>
          </a:prstGeom>
        </p:spPr>
      </p:pic>
    </p:spTree>
    <p:extLst>
      <p:ext uri="{BB962C8B-B14F-4D97-AF65-F5344CB8AC3E}">
        <p14:creationId xmlns:p14="http://schemas.microsoft.com/office/powerpoint/2010/main" val="213283908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4" name="Picture 4">
            <a:extLst>
              <a:ext uri="{FF2B5EF4-FFF2-40B4-BE49-F238E27FC236}">
                <a16:creationId xmlns:a16="http://schemas.microsoft.com/office/drawing/2014/main" id="{A305FC77-4DBB-B735-F225-8646AB6BFB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8699" y="4210527"/>
            <a:ext cx="2864333" cy="2215166"/>
          </a:xfrm>
          <a:prstGeom prst="rect">
            <a:avLst/>
          </a:prstGeom>
          <a:noFill/>
          <a:extLst>
            <a:ext uri="{909E8E84-426E-40DD-AFC4-6F175D3DCCD1}">
              <a14:hiddenFill xmlns:a14="http://schemas.microsoft.com/office/drawing/2010/main">
                <a:solidFill>
                  <a:srgbClr val="FFFFFF"/>
                </a:solidFill>
              </a14:hiddenFill>
            </a:ext>
          </a:extLst>
        </p:spPr>
      </p:pic>
      <p:pic>
        <p:nvPicPr>
          <p:cNvPr id="7" name="Content Placeholder 5">
            <a:extLst>
              <a:ext uri="{FF2B5EF4-FFF2-40B4-BE49-F238E27FC236}">
                <a16:creationId xmlns:a16="http://schemas.microsoft.com/office/drawing/2014/main" id="{377E8414-6659-6398-CE1E-C895BC2A5AB0}"/>
              </a:ext>
            </a:extLst>
          </p:cNvPr>
          <p:cNvPicPr>
            <a:picLocks noChangeAspect="1"/>
          </p:cNvPicPr>
          <p:nvPr/>
        </p:nvPicPr>
        <p:blipFill>
          <a:blip r:embed="rId3"/>
          <a:stretch>
            <a:fillRect/>
          </a:stretch>
        </p:blipFill>
        <p:spPr>
          <a:xfrm rot="3777280" flipH="1">
            <a:off x="2910148" y="2056061"/>
            <a:ext cx="2144810" cy="2381372"/>
          </a:xfrm>
          <a:prstGeom prst="rect">
            <a:avLst/>
          </a:prstGeom>
        </p:spPr>
      </p:pic>
      <p:cxnSp>
        <p:nvCxnSpPr>
          <p:cNvPr id="13" name="Straight Connector 12">
            <a:extLst>
              <a:ext uri="{FF2B5EF4-FFF2-40B4-BE49-F238E27FC236}">
                <a16:creationId xmlns:a16="http://schemas.microsoft.com/office/drawing/2014/main" id="{6ABF3AAA-4890-19CA-50DB-FEEC80069CD0}"/>
              </a:ext>
            </a:extLst>
          </p:cNvPr>
          <p:cNvCxnSpPr/>
          <p:nvPr/>
        </p:nvCxnSpPr>
        <p:spPr>
          <a:xfrm flipH="1">
            <a:off x="2691685" y="4036662"/>
            <a:ext cx="940157" cy="547352"/>
          </a:xfrm>
          <a:prstGeom prst="line">
            <a:avLst/>
          </a:prstGeom>
          <a:ln w="76200"/>
        </p:spPr>
        <p:style>
          <a:lnRef idx="3">
            <a:schemeClr val="accent3"/>
          </a:lnRef>
          <a:fillRef idx="0">
            <a:schemeClr val="accent3"/>
          </a:fillRef>
          <a:effectRef idx="2">
            <a:schemeClr val="accent3"/>
          </a:effectRef>
          <a:fontRef idx="minor">
            <a:schemeClr val="tx1"/>
          </a:fontRef>
        </p:style>
      </p:cxnSp>
      <p:cxnSp>
        <p:nvCxnSpPr>
          <p:cNvPr id="15" name="Straight Connector 14">
            <a:extLst>
              <a:ext uri="{FF2B5EF4-FFF2-40B4-BE49-F238E27FC236}">
                <a16:creationId xmlns:a16="http://schemas.microsoft.com/office/drawing/2014/main" id="{8599AE99-9B44-92E4-603C-A4D5C941D98A}"/>
              </a:ext>
            </a:extLst>
          </p:cNvPr>
          <p:cNvCxnSpPr/>
          <p:nvPr/>
        </p:nvCxnSpPr>
        <p:spPr>
          <a:xfrm flipH="1">
            <a:off x="3239037" y="4210527"/>
            <a:ext cx="746974" cy="647163"/>
          </a:xfrm>
          <a:prstGeom prst="line">
            <a:avLst/>
          </a:prstGeom>
          <a:ln w="76200"/>
        </p:spPr>
        <p:style>
          <a:lnRef idx="1">
            <a:schemeClr val="dk1"/>
          </a:lnRef>
          <a:fillRef idx="0">
            <a:schemeClr val="dk1"/>
          </a:fillRef>
          <a:effectRef idx="0">
            <a:schemeClr val="dk1"/>
          </a:effectRef>
          <a:fontRef idx="minor">
            <a:schemeClr val="tx1"/>
          </a:fontRef>
        </p:style>
      </p:cxnSp>
      <p:pic>
        <p:nvPicPr>
          <p:cNvPr id="16" name="Content Placeholder 5">
            <a:extLst>
              <a:ext uri="{FF2B5EF4-FFF2-40B4-BE49-F238E27FC236}">
                <a16:creationId xmlns:a16="http://schemas.microsoft.com/office/drawing/2014/main" id="{EC391F53-856C-8236-3F0B-F8C429DA5CA2}"/>
              </a:ext>
            </a:extLst>
          </p:cNvPr>
          <p:cNvPicPr>
            <a:picLocks noChangeAspect="1"/>
          </p:cNvPicPr>
          <p:nvPr/>
        </p:nvPicPr>
        <p:blipFill>
          <a:blip r:embed="rId3">
            <a:alphaModFix amt="50000"/>
          </a:blip>
          <a:stretch>
            <a:fillRect/>
          </a:stretch>
        </p:blipFill>
        <p:spPr>
          <a:xfrm rot="3777280" flipH="1">
            <a:off x="5458019" y="1847853"/>
            <a:ext cx="2144810" cy="2381372"/>
          </a:xfrm>
          <a:prstGeom prst="rect">
            <a:avLst/>
          </a:prstGeom>
        </p:spPr>
      </p:pic>
      <p:cxnSp>
        <p:nvCxnSpPr>
          <p:cNvPr id="17" name="Straight Connector 16">
            <a:extLst>
              <a:ext uri="{FF2B5EF4-FFF2-40B4-BE49-F238E27FC236}">
                <a16:creationId xmlns:a16="http://schemas.microsoft.com/office/drawing/2014/main" id="{DC08D8D4-A932-A28D-FA57-FAB95D9A1CA5}"/>
              </a:ext>
            </a:extLst>
          </p:cNvPr>
          <p:cNvCxnSpPr>
            <a:cxnSpLocks/>
          </p:cNvCxnSpPr>
          <p:nvPr/>
        </p:nvCxnSpPr>
        <p:spPr>
          <a:xfrm flipH="1">
            <a:off x="2691685" y="3828454"/>
            <a:ext cx="3488028" cy="755560"/>
          </a:xfrm>
          <a:prstGeom prst="line">
            <a:avLst/>
          </a:prstGeom>
          <a:ln w="76200">
            <a:solidFill>
              <a:schemeClr val="accent3">
                <a:alpha val="50000"/>
              </a:schemeClr>
            </a:solidFill>
          </a:ln>
        </p:spPr>
        <p:style>
          <a:lnRef idx="3">
            <a:schemeClr val="accent3"/>
          </a:lnRef>
          <a:fillRef idx="0">
            <a:schemeClr val="accent3"/>
          </a:fillRef>
          <a:effectRef idx="2">
            <a:schemeClr val="accent3"/>
          </a:effectRef>
          <a:fontRef idx="minor">
            <a:schemeClr val="tx1"/>
          </a:fontRef>
        </p:style>
      </p:cxnSp>
      <p:cxnSp>
        <p:nvCxnSpPr>
          <p:cNvPr id="18" name="Straight Connector 17">
            <a:extLst>
              <a:ext uri="{FF2B5EF4-FFF2-40B4-BE49-F238E27FC236}">
                <a16:creationId xmlns:a16="http://schemas.microsoft.com/office/drawing/2014/main" id="{ADCB4D1E-B829-9E9B-2A7A-66B5DF45DDBE}"/>
              </a:ext>
            </a:extLst>
          </p:cNvPr>
          <p:cNvCxnSpPr>
            <a:cxnSpLocks/>
          </p:cNvCxnSpPr>
          <p:nvPr/>
        </p:nvCxnSpPr>
        <p:spPr>
          <a:xfrm flipH="1">
            <a:off x="3239037" y="4002319"/>
            <a:ext cx="3294845" cy="855371"/>
          </a:xfrm>
          <a:prstGeom prst="line">
            <a:avLst/>
          </a:prstGeom>
          <a:ln w="76200">
            <a:solidFill>
              <a:schemeClr val="bg1">
                <a:alpha val="50000"/>
              </a:schemeClr>
            </a:solidFill>
          </a:ln>
        </p:spPr>
        <p:style>
          <a:lnRef idx="1">
            <a:schemeClr val="dk1"/>
          </a:lnRef>
          <a:fillRef idx="0">
            <a:schemeClr val="dk1"/>
          </a:fillRef>
          <a:effectRef idx="0">
            <a:schemeClr val="dk1"/>
          </a:effectRef>
          <a:fontRef idx="minor">
            <a:schemeClr val="tx1"/>
          </a:fontRef>
        </p:style>
      </p:cxnSp>
      <p:sp>
        <p:nvSpPr>
          <p:cNvPr id="26" name="Title 25">
            <a:extLst>
              <a:ext uri="{FF2B5EF4-FFF2-40B4-BE49-F238E27FC236}">
                <a16:creationId xmlns:a16="http://schemas.microsoft.com/office/drawing/2014/main" id="{0805E165-BCA9-F070-095E-CA172A23CE24}"/>
              </a:ext>
            </a:extLst>
          </p:cNvPr>
          <p:cNvSpPr>
            <a:spLocks noGrp="1"/>
          </p:cNvSpPr>
          <p:nvPr>
            <p:ph type="title"/>
          </p:nvPr>
        </p:nvSpPr>
        <p:spPr/>
        <p:txBody>
          <a:bodyPr/>
          <a:lstStyle/>
          <a:p>
            <a:r>
              <a:rPr lang="en-US" dirty="0"/>
              <a:t>Solder Batterie(s) to the TP4056</a:t>
            </a:r>
          </a:p>
        </p:txBody>
      </p:sp>
      <p:sp>
        <p:nvSpPr>
          <p:cNvPr id="28" name="Content Placeholder 27">
            <a:extLst>
              <a:ext uri="{FF2B5EF4-FFF2-40B4-BE49-F238E27FC236}">
                <a16:creationId xmlns:a16="http://schemas.microsoft.com/office/drawing/2014/main" id="{5BF15514-C7AC-D329-73A4-E5514B716528}"/>
              </a:ext>
            </a:extLst>
          </p:cNvPr>
          <p:cNvSpPr>
            <a:spLocks noGrp="1"/>
          </p:cNvSpPr>
          <p:nvPr>
            <p:ph sz="half" idx="2"/>
          </p:nvPr>
        </p:nvSpPr>
        <p:spPr>
          <a:xfrm>
            <a:off x="8078523" y="2249486"/>
            <a:ext cx="2968888" cy="3541714"/>
          </a:xfrm>
        </p:spPr>
        <p:txBody>
          <a:bodyPr>
            <a:normAutofit fontScale="85000" lnSpcReduction="20000"/>
          </a:bodyPr>
          <a:lstStyle/>
          <a:p>
            <a:r>
              <a:rPr lang="en-US" dirty="0"/>
              <a:t>Solder the red wire to the B+ terminal</a:t>
            </a:r>
          </a:p>
          <a:p>
            <a:r>
              <a:rPr lang="en-US" dirty="0"/>
              <a:t>Solder the black wire to the B- terminal</a:t>
            </a:r>
          </a:p>
          <a:p>
            <a:r>
              <a:rPr lang="en-US" dirty="0"/>
              <a:t>Optional: repeat if you want a second battery</a:t>
            </a:r>
          </a:p>
          <a:p>
            <a:pPr marL="0" indent="0">
              <a:buNone/>
            </a:pPr>
            <a:r>
              <a:rPr lang="en-US" dirty="0">
                <a:solidFill>
                  <a:srgbClr val="FF0000"/>
                </a:solidFill>
              </a:rPr>
              <a:t>WARNING: Make sure the batteries are the same voltage before connecting them!!!</a:t>
            </a:r>
          </a:p>
        </p:txBody>
      </p:sp>
    </p:spTree>
    <p:extLst>
      <p:ext uri="{BB962C8B-B14F-4D97-AF65-F5344CB8AC3E}">
        <p14:creationId xmlns:p14="http://schemas.microsoft.com/office/powerpoint/2010/main" val="33782117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1+#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8">
                                            <p:txEl>
                                              <p:pRg st="0" end="0"/>
                                            </p:txEl>
                                          </p:spTgt>
                                        </p:tgtEl>
                                        <p:attrNameLst>
                                          <p:attrName>style.visibility</p:attrName>
                                        </p:attrNameLst>
                                      </p:cBhvr>
                                      <p:to>
                                        <p:strVal val="visible"/>
                                      </p:to>
                                    </p:set>
                                  </p:childTnLst>
                                </p:cTn>
                              </p:par>
                              <p:par>
                                <p:cTn id="13" presetID="22" presetClass="entr" presetSubtype="2"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wipe(right)">
                                      <p:cBhvr>
                                        <p:cTn id="15" dur="500"/>
                                        <p:tgtEl>
                                          <p:spTgt spid="13"/>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28">
                                            <p:txEl>
                                              <p:pRg st="1" end="1"/>
                                            </p:txEl>
                                          </p:spTgt>
                                        </p:tgtEl>
                                        <p:attrNameLst>
                                          <p:attrName>style.visibility</p:attrName>
                                        </p:attrNameLst>
                                      </p:cBhvr>
                                      <p:to>
                                        <p:strVal val="visible"/>
                                      </p:to>
                                    </p:set>
                                  </p:childTnLst>
                                </p:cTn>
                              </p:par>
                              <p:par>
                                <p:cTn id="20" presetID="22" presetClass="entr" presetSubtype="2" fill="hold" nodeType="with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wipe(right)">
                                      <p:cBhvr>
                                        <p:cTn id="22" dur="5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8">
                                            <p:txEl>
                                              <p:pRg st="2" end="2"/>
                                            </p:txEl>
                                          </p:spTgt>
                                        </p:tgtEl>
                                        <p:attrNameLst>
                                          <p:attrName>style.visibility</p:attrName>
                                        </p:attrNameLst>
                                      </p:cBhvr>
                                      <p:to>
                                        <p:strVal val="visible"/>
                                      </p:to>
                                    </p:set>
                                  </p:childTnLst>
                                </p:cTn>
                              </p:par>
                              <p:par>
                                <p:cTn id="27" presetID="2" presetClass="entr" presetSubtype="2" fill="hold" nodeType="withEffect">
                                  <p:stCondLst>
                                    <p:cond delay="0"/>
                                  </p:stCondLst>
                                  <p:childTnLst>
                                    <p:set>
                                      <p:cBhvr>
                                        <p:cTn id="28" dur="1" fill="hold">
                                          <p:stCondLst>
                                            <p:cond delay="0"/>
                                          </p:stCondLst>
                                        </p:cTn>
                                        <p:tgtEl>
                                          <p:spTgt spid="16"/>
                                        </p:tgtEl>
                                        <p:attrNameLst>
                                          <p:attrName>style.visibility</p:attrName>
                                        </p:attrNameLst>
                                      </p:cBhvr>
                                      <p:to>
                                        <p:strVal val="visible"/>
                                      </p:to>
                                    </p:set>
                                    <p:anim calcmode="lin" valueType="num">
                                      <p:cBhvr additive="base">
                                        <p:cTn id="29" dur="500" fill="hold"/>
                                        <p:tgtEl>
                                          <p:spTgt spid="16"/>
                                        </p:tgtEl>
                                        <p:attrNameLst>
                                          <p:attrName>ppt_x</p:attrName>
                                        </p:attrNameLst>
                                      </p:cBhvr>
                                      <p:tavLst>
                                        <p:tav tm="0">
                                          <p:val>
                                            <p:strVal val="1+#ppt_w/2"/>
                                          </p:val>
                                        </p:tav>
                                        <p:tav tm="100000">
                                          <p:val>
                                            <p:strVal val="#ppt_x"/>
                                          </p:val>
                                        </p:tav>
                                      </p:tavLst>
                                    </p:anim>
                                    <p:anim calcmode="lin" valueType="num">
                                      <p:cBhvr additive="base">
                                        <p:cTn id="30" dur="500" fill="hold"/>
                                        <p:tgtEl>
                                          <p:spTgt spid="16"/>
                                        </p:tgtEl>
                                        <p:attrNameLst>
                                          <p:attrName>ppt_y</p:attrName>
                                        </p:attrNameLst>
                                      </p:cBhvr>
                                      <p:tavLst>
                                        <p:tav tm="0">
                                          <p:val>
                                            <p:strVal val="#ppt_y"/>
                                          </p:val>
                                        </p:tav>
                                        <p:tav tm="100000">
                                          <p:val>
                                            <p:strVal val="#ppt_y"/>
                                          </p:val>
                                        </p:tav>
                                      </p:tavLst>
                                    </p:anim>
                                  </p:childTnLst>
                                </p:cTn>
                              </p:par>
                            </p:childTnLst>
                          </p:cTn>
                        </p:par>
                        <p:par>
                          <p:cTn id="31" fill="hold">
                            <p:stCondLst>
                              <p:cond delay="500"/>
                            </p:stCondLst>
                            <p:childTnLst>
                              <p:par>
                                <p:cTn id="32" presetID="22" presetClass="entr" presetSubtype="2" fill="hold" nodeType="afterEffect">
                                  <p:stCondLst>
                                    <p:cond delay="0"/>
                                  </p:stCondLst>
                                  <p:childTnLst>
                                    <p:set>
                                      <p:cBhvr>
                                        <p:cTn id="33" dur="1" fill="hold">
                                          <p:stCondLst>
                                            <p:cond delay="0"/>
                                          </p:stCondLst>
                                        </p:cTn>
                                        <p:tgtEl>
                                          <p:spTgt spid="17"/>
                                        </p:tgtEl>
                                        <p:attrNameLst>
                                          <p:attrName>style.visibility</p:attrName>
                                        </p:attrNameLst>
                                      </p:cBhvr>
                                      <p:to>
                                        <p:strVal val="visible"/>
                                      </p:to>
                                    </p:set>
                                    <p:animEffect transition="in" filter="wipe(right)">
                                      <p:cBhvr>
                                        <p:cTn id="34" dur="500"/>
                                        <p:tgtEl>
                                          <p:spTgt spid="17"/>
                                        </p:tgtEl>
                                      </p:cBhvr>
                                    </p:animEffect>
                                  </p:childTnLst>
                                </p:cTn>
                              </p:par>
                              <p:par>
                                <p:cTn id="35" presetID="22" presetClass="entr" presetSubtype="2" fill="hold" nodeType="with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wipe(right)">
                                      <p:cBhvr>
                                        <p:cTn id="37" dur="500"/>
                                        <p:tgtEl>
                                          <p:spTgt spid="18"/>
                                        </p:tgtEl>
                                      </p:cBhvr>
                                    </p:animEffec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2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EF0675-C7F8-9C1F-9CD6-299568B0BE4B}"/>
              </a:ext>
            </a:extLst>
          </p:cNvPr>
          <p:cNvSpPr>
            <a:spLocks noGrp="1"/>
          </p:cNvSpPr>
          <p:nvPr>
            <p:ph type="title"/>
          </p:nvPr>
        </p:nvSpPr>
        <p:spPr/>
        <p:txBody>
          <a:bodyPr/>
          <a:lstStyle/>
          <a:p>
            <a:r>
              <a:rPr lang="en-US" dirty="0"/>
              <a:t>Position Battery between Left Dome and Left Cup</a:t>
            </a:r>
          </a:p>
        </p:txBody>
      </p:sp>
      <p:sp>
        <p:nvSpPr>
          <p:cNvPr id="22" name="Content Placeholder 21">
            <a:extLst>
              <a:ext uri="{FF2B5EF4-FFF2-40B4-BE49-F238E27FC236}">
                <a16:creationId xmlns:a16="http://schemas.microsoft.com/office/drawing/2014/main" id="{26AFAEFA-79A5-CA6D-7915-ED9412FFAE29}"/>
              </a:ext>
            </a:extLst>
          </p:cNvPr>
          <p:cNvSpPr>
            <a:spLocks noGrp="1"/>
          </p:cNvSpPr>
          <p:nvPr>
            <p:ph sz="half" idx="2"/>
          </p:nvPr>
        </p:nvSpPr>
        <p:spPr/>
        <p:txBody>
          <a:bodyPr>
            <a:normAutofit fontScale="92500"/>
          </a:bodyPr>
          <a:lstStyle/>
          <a:p>
            <a:r>
              <a:rPr lang="en-US" dirty="0"/>
              <a:t>Keep TP4056 inside the Left Cup</a:t>
            </a:r>
          </a:p>
          <a:p>
            <a:r>
              <a:rPr lang="en-US" dirty="0"/>
              <a:t>Fit the battery through Left Cup’s central hole</a:t>
            </a:r>
          </a:p>
          <a:p>
            <a:r>
              <a:rPr lang="en-US" dirty="0"/>
              <a:t>Orient battery in portrait orientation</a:t>
            </a:r>
          </a:p>
          <a:p>
            <a:r>
              <a:rPr lang="en-US" dirty="0"/>
              <a:t>Orient Left Dome so that the hole for the battery is also in portrait orientation and the screw holes line up</a:t>
            </a:r>
          </a:p>
        </p:txBody>
      </p:sp>
      <p:pic>
        <p:nvPicPr>
          <p:cNvPr id="6" name="Content Placeholder 5">
            <a:extLst>
              <a:ext uri="{FF2B5EF4-FFF2-40B4-BE49-F238E27FC236}">
                <a16:creationId xmlns:a16="http://schemas.microsoft.com/office/drawing/2014/main" id="{3BF06FB8-B323-8D63-7035-99CBD80C2D08}"/>
              </a:ext>
            </a:extLst>
          </p:cNvPr>
          <p:cNvPicPr>
            <a:picLocks noGrp="1" noChangeAspect="1"/>
          </p:cNvPicPr>
          <p:nvPr>
            <p:ph sz="half" idx="1"/>
          </p:nvPr>
        </p:nvPicPr>
        <p:blipFill>
          <a:blip r:embed="rId2"/>
          <a:stretch>
            <a:fillRect/>
          </a:stretch>
        </p:blipFill>
        <p:spPr>
          <a:xfrm>
            <a:off x="1699198" y="2249488"/>
            <a:ext cx="3762817" cy="3541712"/>
          </a:xfrm>
        </p:spPr>
      </p:pic>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3F17AD9A-39C5-2EB3-D205-1D697F916608}"/>
                  </a:ext>
                </a:extLst>
              </p14:cNvPr>
              <p14:cNvContentPartPr/>
              <p14:nvPr/>
            </p14:nvContentPartPr>
            <p14:xfrm>
              <a:off x="3052266" y="3946742"/>
              <a:ext cx="639000" cy="213480"/>
            </p14:xfrm>
          </p:contentPart>
        </mc:Choice>
        <mc:Fallback xmlns="">
          <p:pic>
            <p:nvPicPr>
              <p:cNvPr id="7" name="Ink 6">
                <a:extLst>
                  <a:ext uri="{FF2B5EF4-FFF2-40B4-BE49-F238E27FC236}">
                    <a16:creationId xmlns:a16="http://schemas.microsoft.com/office/drawing/2014/main" id="{3F17AD9A-39C5-2EB3-D205-1D697F916608}"/>
                  </a:ext>
                </a:extLst>
              </p:cNvPr>
              <p:cNvPicPr/>
              <p:nvPr/>
            </p:nvPicPr>
            <p:blipFill>
              <a:blip r:embed="rId4"/>
              <a:stretch>
                <a:fillRect/>
              </a:stretch>
            </p:blipFill>
            <p:spPr>
              <a:xfrm>
                <a:off x="3043266" y="3938102"/>
                <a:ext cx="656640" cy="2311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FCAAFBC4-6655-DEBE-45AB-32E381634C78}"/>
                  </a:ext>
                </a:extLst>
              </p14:cNvPr>
              <p14:cNvContentPartPr/>
              <p14:nvPr/>
            </p14:nvContentPartPr>
            <p14:xfrm>
              <a:off x="3266466" y="3914702"/>
              <a:ext cx="379800" cy="222480"/>
            </p14:xfrm>
          </p:contentPart>
        </mc:Choice>
        <mc:Fallback xmlns="">
          <p:pic>
            <p:nvPicPr>
              <p:cNvPr id="8" name="Ink 7">
                <a:extLst>
                  <a:ext uri="{FF2B5EF4-FFF2-40B4-BE49-F238E27FC236}">
                    <a16:creationId xmlns:a16="http://schemas.microsoft.com/office/drawing/2014/main" id="{FCAAFBC4-6655-DEBE-45AB-32E381634C78}"/>
                  </a:ext>
                </a:extLst>
              </p:cNvPr>
              <p:cNvPicPr/>
              <p:nvPr/>
            </p:nvPicPr>
            <p:blipFill>
              <a:blip r:embed="rId6"/>
              <a:stretch>
                <a:fillRect/>
              </a:stretch>
            </p:blipFill>
            <p:spPr>
              <a:xfrm>
                <a:off x="3257466" y="3906062"/>
                <a:ext cx="397440" cy="240120"/>
              </a:xfrm>
              <a:prstGeom prst="rect">
                <a:avLst/>
              </a:prstGeom>
            </p:spPr>
          </p:pic>
        </mc:Fallback>
      </mc:AlternateContent>
      <p:sp>
        <p:nvSpPr>
          <p:cNvPr id="18" name="Arrow: Down 17">
            <a:extLst>
              <a:ext uri="{FF2B5EF4-FFF2-40B4-BE49-F238E27FC236}">
                <a16:creationId xmlns:a16="http://schemas.microsoft.com/office/drawing/2014/main" id="{A7A47081-E941-5B0F-022D-5274C2667364}"/>
              </a:ext>
            </a:extLst>
          </p:cNvPr>
          <p:cNvSpPr/>
          <p:nvPr/>
        </p:nvSpPr>
        <p:spPr>
          <a:xfrm>
            <a:off x="3512557" y="3429000"/>
            <a:ext cx="283780" cy="105471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Arrow: Curved Right 18">
            <a:extLst>
              <a:ext uri="{FF2B5EF4-FFF2-40B4-BE49-F238E27FC236}">
                <a16:creationId xmlns:a16="http://schemas.microsoft.com/office/drawing/2014/main" id="{2245E4F0-B998-DED5-CCD4-DDCBA0DFE1C2}"/>
              </a:ext>
            </a:extLst>
          </p:cNvPr>
          <p:cNvSpPr/>
          <p:nvPr/>
        </p:nvSpPr>
        <p:spPr>
          <a:xfrm rot="17989996">
            <a:off x="2166390" y="5068428"/>
            <a:ext cx="780002" cy="1189791"/>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mc:AlternateContent xmlns:mc="http://schemas.openxmlformats.org/markup-compatibility/2006" xmlns:p14="http://schemas.microsoft.com/office/powerpoint/2010/main">
        <mc:Choice Requires="p14">
          <p:contentPart p14:bwMode="auto" r:id="rId7">
            <p14:nvContentPartPr>
              <p14:cNvPr id="17" name="Ink 16">
                <a:extLst>
                  <a:ext uri="{FF2B5EF4-FFF2-40B4-BE49-F238E27FC236}">
                    <a16:creationId xmlns:a16="http://schemas.microsoft.com/office/drawing/2014/main" id="{BB0F7FDD-CD35-34C0-77A6-420921C91159}"/>
                  </a:ext>
                </a:extLst>
              </p14:cNvPr>
              <p14:cNvContentPartPr/>
              <p14:nvPr/>
            </p14:nvContentPartPr>
            <p14:xfrm>
              <a:off x="2825106" y="3885902"/>
              <a:ext cx="1607760" cy="491040"/>
            </p14:xfrm>
          </p:contentPart>
        </mc:Choice>
        <mc:Fallback xmlns="">
          <p:pic>
            <p:nvPicPr>
              <p:cNvPr id="17" name="Ink 16">
                <a:extLst>
                  <a:ext uri="{FF2B5EF4-FFF2-40B4-BE49-F238E27FC236}">
                    <a16:creationId xmlns:a16="http://schemas.microsoft.com/office/drawing/2014/main" id="{BB0F7FDD-CD35-34C0-77A6-420921C91159}"/>
                  </a:ext>
                </a:extLst>
              </p:cNvPr>
              <p:cNvPicPr/>
              <p:nvPr/>
            </p:nvPicPr>
            <p:blipFill>
              <a:blip r:embed="rId8"/>
              <a:stretch>
                <a:fillRect/>
              </a:stretch>
            </p:blipFill>
            <p:spPr>
              <a:xfrm>
                <a:off x="2816106" y="3876902"/>
                <a:ext cx="1625400" cy="5086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3" name="Ink 22">
                <a:extLst>
                  <a:ext uri="{FF2B5EF4-FFF2-40B4-BE49-F238E27FC236}">
                    <a16:creationId xmlns:a16="http://schemas.microsoft.com/office/drawing/2014/main" id="{3BAD1F08-C9B5-3049-816C-ACDA4CA7529F}"/>
                  </a:ext>
                </a:extLst>
              </p14:cNvPr>
              <p14:cNvContentPartPr/>
              <p14:nvPr/>
            </p14:nvContentPartPr>
            <p14:xfrm>
              <a:off x="2642226" y="4405742"/>
              <a:ext cx="1692720" cy="919440"/>
            </p14:xfrm>
          </p:contentPart>
        </mc:Choice>
        <mc:Fallback xmlns="">
          <p:pic>
            <p:nvPicPr>
              <p:cNvPr id="23" name="Ink 22">
                <a:extLst>
                  <a:ext uri="{FF2B5EF4-FFF2-40B4-BE49-F238E27FC236}">
                    <a16:creationId xmlns:a16="http://schemas.microsoft.com/office/drawing/2014/main" id="{3BAD1F08-C9B5-3049-816C-ACDA4CA7529F}"/>
                  </a:ext>
                </a:extLst>
              </p:cNvPr>
              <p:cNvPicPr/>
              <p:nvPr/>
            </p:nvPicPr>
            <p:blipFill>
              <a:blip r:embed="rId10"/>
              <a:stretch>
                <a:fillRect/>
              </a:stretch>
            </p:blipFill>
            <p:spPr>
              <a:xfrm>
                <a:off x="2633226" y="4396742"/>
                <a:ext cx="1710360" cy="937080"/>
              </a:xfrm>
              <a:prstGeom prst="rect">
                <a:avLst/>
              </a:prstGeom>
            </p:spPr>
          </p:pic>
        </mc:Fallback>
      </mc:AlternateContent>
    </p:spTree>
    <p:extLst>
      <p:ext uri="{BB962C8B-B14F-4D97-AF65-F5344CB8AC3E}">
        <p14:creationId xmlns:p14="http://schemas.microsoft.com/office/powerpoint/2010/main" val="3070696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
                                            <p:txEl>
                                              <p:pRg st="1" end="1"/>
                                            </p:txEl>
                                          </p:spTgt>
                                        </p:tgtEl>
                                        <p:attrNameLst>
                                          <p:attrName>style.visibility</p:attrName>
                                        </p:attrNameLst>
                                      </p:cBhvr>
                                      <p:to>
                                        <p:strVal val="visible"/>
                                      </p:to>
                                    </p:set>
                                  </p:childTnLst>
                                </p:cTn>
                              </p:par>
                              <p:par>
                                <p:cTn id="11" presetID="63"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anim calcmode="lin" valueType="num">
                                      <p:cBhvr>
                                        <p:cTn id="13" dur="2000" fill="hold"/>
                                        <p:tgtEl>
                                          <p:spTgt spid="17"/>
                                        </p:tgtEl>
                                        <p:attrNameLst>
                                          <p:attrName>drawProgress</p:attrName>
                                        </p:attrNameLst>
                                      </p:cBhvr>
                                      <p:tavLst>
                                        <p:tav tm="0">
                                          <p:val>
                                            <p:fltVal val="0"/>
                                          </p:val>
                                        </p:tav>
                                        <p:tav tm="100000">
                                          <p:val>
                                            <p:fltVal val="1"/>
                                          </p:val>
                                        </p:tav>
                                      </p:tavLst>
                                    </p:anim>
                                  </p:childTnLst>
                                </p:cTn>
                              </p:par>
                            </p:childTnLst>
                          </p:cTn>
                        </p:par>
                        <p:par>
                          <p:cTn id="14" fill="hold">
                            <p:stCondLst>
                              <p:cond delay="2000"/>
                            </p:stCondLst>
                            <p:childTnLst>
                              <p:par>
                                <p:cTn id="15" presetID="22" presetClass="entr" presetSubtype="1" fill="hold" grpId="0" nodeType="after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wipe(up)">
                                      <p:cBhvr>
                                        <p:cTn id="17" dur="500"/>
                                        <p:tgtEl>
                                          <p:spTgt spid="18"/>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22">
                                            <p:txEl>
                                              <p:pRg st="2" end="2"/>
                                            </p:txEl>
                                          </p:spTgt>
                                        </p:tgtEl>
                                        <p:attrNameLst>
                                          <p:attrName>style.visibility</p:attrName>
                                        </p:attrNameLst>
                                      </p:cBhvr>
                                      <p:to>
                                        <p:strVal val="visible"/>
                                      </p:to>
                                    </p:set>
                                  </p:childTnLst>
                                </p:cTn>
                              </p:par>
                              <p:par>
                                <p:cTn id="22" presetID="31" presetClass="entr" presetSubtype="0" fill="hold" grpId="0" nodeType="withEffect">
                                  <p:stCondLst>
                                    <p:cond delay="0"/>
                                  </p:stCondLst>
                                  <p:childTnLst>
                                    <p:set>
                                      <p:cBhvr>
                                        <p:cTn id="23" dur="1" fill="hold">
                                          <p:stCondLst>
                                            <p:cond delay="0"/>
                                          </p:stCondLst>
                                        </p:cTn>
                                        <p:tgtEl>
                                          <p:spTgt spid="19"/>
                                        </p:tgtEl>
                                        <p:attrNameLst>
                                          <p:attrName>style.visibility</p:attrName>
                                        </p:attrNameLst>
                                      </p:cBhvr>
                                      <p:to>
                                        <p:strVal val="visible"/>
                                      </p:to>
                                    </p:set>
                                    <p:anim calcmode="lin" valueType="num">
                                      <p:cBhvr>
                                        <p:cTn id="24" dur="1000" fill="hold"/>
                                        <p:tgtEl>
                                          <p:spTgt spid="19"/>
                                        </p:tgtEl>
                                        <p:attrNameLst>
                                          <p:attrName>ppt_w</p:attrName>
                                        </p:attrNameLst>
                                      </p:cBhvr>
                                      <p:tavLst>
                                        <p:tav tm="0">
                                          <p:val>
                                            <p:fltVal val="0"/>
                                          </p:val>
                                        </p:tav>
                                        <p:tav tm="100000">
                                          <p:val>
                                            <p:strVal val="#ppt_w"/>
                                          </p:val>
                                        </p:tav>
                                      </p:tavLst>
                                    </p:anim>
                                    <p:anim calcmode="lin" valueType="num">
                                      <p:cBhvr>
                                        <p:cTn id="25" dur="1000" fill="hold"/>
                                        <p:tgtEl>
                                          <p:spTgt spid="19"/>
                                        </p:tgtEl>
                                        <p:attrNameLst>
                                          <p:attrName>ppt_h</p:attrName>
                                        </p:attrNameLst>
                                      </p:cBhvr>
                                      <p:tavLst>
                                        <p:tav tm="0">
                                          <p:val>
                                            <p:fltVal val="0"/>
                                          </p:val>
                                        </p:tav>
                                        <p:tav tm="100000">
                                          <p:val>
                                            <p:strVal val="#ppt_h"/>
                                          </p:val>
                                        </p:tav>
                                      </p:tavLst>
                                    </p:anim>
                                    <p:anim calcmode="lin" valueType="num">
                                      <p:cBhvr>
                                        <p:cTn id="26" dur="1000" fill="hold"/>
                                        <p:tgtEl>
                                          <p:spTgt spid="19"/>
                                        </p:tgtEl>
                                        <p:attrNameLst>
                                          <p:attrName>style.rotation</p:attrName>
                                        </p:attrNameLst>
                                      </p:cBhvr>
                                      <p:tavLst>
                                        <p:tav tm="0">
                                          <p:val>
                                            <p:fltVal val="90"/>
                                          </p:val>
                                        </p:tav>
                                        <p:tav tm="100000">
                                          <p:val>
                                            <p:fltVal val="0"/>
                                          </p:val>
                                        </p:tav>
                                      </p:tavLst>
                                    </p:anim>
                                    <p:animEffect transition="in" filter="fade">
                                      <p:cBhvr>
                                        <p:cTn id="27" dur="1000"/>
                                        <p:tgtEl>
                                          <p:spTgt spid="19"/>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22">
                                            <p:txEl>
                                              <p:pRg st="3" end="3"/>
                                            </p:txEl>
                                          </p:spTgt>
                                        </p:tgtEl>
                                        <p:attrNameLst>
                                          <p:attrName>style.visibility</p:attrName>
                                        </p:attrNameLst>
                                      </p:cBhvr>
                                      <p:to>
                                        <p:strVal val="visible"/>
                                      </p:to>
                                    </p:set>
                                  </p:childTnLst>
                                </p:cTn>
                              </p:par>
                              <p:par>
                                <p:cTn id="32" presetID="8" presetClass="emph" presetSubtype="0" fill="hold" grpId="1" nodeType="withEffect">
                                  <p:stCondLst>
                                    <p:cond delay="0"/>
                                  </p:stCondLst>
                                  <p:childTnLst>
                                    <p:animRot by="-21600000">
                                      <p:cBhvr>
                                        <p:cTn id="33" dur="2000" fill="hold"/>
                                        <p:tgtEl>
                                          <p:spTgt spid="19"/>
                                        </p:tgtEl>
                                        <p:attrNameLst>
                                          <p:attrName>r</p:attrName>
                                        </p:attrNameLst>
                                      </p:cBhvr>
                                    </p:animRot>
                                  </p:childTnLst>
                                </p:cTn>
                              </p:par>
                              <p:par>
                                <p:cTn id="34" presetID="63" presetClass="entr" presetSubtype="0" fill="hold" nodeType="withEffect">
                                  <p:stCondLst>
                                    <p:cond delay="0"/>
                                  </p:stCondLst>
                                  <p:childTnLst>
                                    <p:set>
                                      <p:cBhvr>
                                        <p:cTn id="35" dur="1" fill="hold">
                                          <p:stCondLst>
                                            <p:cond delay="0"/>
                                          </p:stCondLst>
                                        </p:cTn>
                                        <p:tgtEl>
                                          <p:spTgt spid="23"/>
                                        </p:tgtEl>
                                        <p:attrNameLst>
                                          <p:attrName>style.visibility</p:attrName>
                                        </p:attrNameLst>
                                      </p:cBhvr>
                                      <p:to>
                                        <p:strVal val="visible"/>
                                      </p:to>
                                    </p:set>
                                    <p:anim calcmode="lin" valueType="num">
                                      <p:cBhvr>
                                        <p:cTn id="36" dur="2000" fill="hold"/>
                                        <p:tgtEl>
                                          <p:spTgt spid="23"/>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uiExpand="1" build="p"/>
      <p:bldP spid="18" grpId="0" animBg="1"/>
      <p:bldP spid="19" grpId="0" animBg="1"/>
      <p:bldP spid="19" grpId="1"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 name="Content Placeholder 45">
            <a:extLst>
              <a:ext uri="{FF2B5EF4-FFF2-40B4-BE49-F238E27FC236}">
                <a16:creationId xmlns:a16="http://schemas.microsoft.com/office/drawing/2014/main" id="{2F616241-3863-0878-68F8-E2B6422965FA}"/>
              </a:ext>
            </a:extLst>
          </p:cNvPr>
          <p:cNvPicPr>
            <a:picLocks noGrp="1" noChangeAspect="1"/>
          </p:cNvPicPr>
          <p:nvPr>
            <p:ph sz="half" idx="1"/>
          </p:nvPr>
        </p:nvPicPr>
        <p:blipFill>
          <a:blip r:embed="rId2"/>
          <a:stretch>
            <a:fillRect/>
          </a:stretch>
        </p:blipFill>
        <p:spPr>
          <a:xfrm>
            <a:off x="1703818" y="2166455"/>
            <a:ext cx="3791415" cy="3541712"/>
          </a:xfrm>
        </p:spPr>
      </p:pic>
      <p:sp>
        <p:nvSpPr>
          <p:cNvPr id="2" name="Title 1">
            <a:extLst>
              <a:ext uri="{FF2B5EF4-FFF2-40B4-BE49-F238E27FC236}">
                <a16:creationId xmlns:a16="http://schemas.microsoft.com/office/drawing/2014/main" id="{29EF0675-C7F8-9C1F-9CD6-299568B0BE4B}"/>
              </a:ext>
            </a:extLst>
          </p:cNvPr>
          <p:cNvSpPr>
            <a:spLocks noGrp="1"/>
          </p:cNvSpPr>
          <p:nvPr>
            <p:ph type="title"/>
          </p:nvPr>
        </p:nvSpPr>
        <p:spPr/>
        <p:txBody>
          <a:bodyPr/>
          <a:lstStyle/>
          <a:p>
            <a:r>
              <a:rPr lang="en-US" dirty="0"/>
              <a:t>Screws </a:t>
            </a:r>
            <a:r>
              <a:rPr lang="en-US" cap="none" dirty="0"/>
              <a:t>(</a:t>
            </a:r>
            <a:r>
              <a:rPr lang="en-US" cap="none" dirty="0">
                <a:solidFill>
                  <a:srgbClr val="00B050"/>
                </a:solidFill>
              </a:rPr>
              <a:t>M3x6mm</a:t>
            </a:r>
            <a:r>
              <a:rPr lang="en-US" cap="none" dirty="0"/>
              <a:t>) x4</a:t>
            </a:r>
            <a:endParaRPr lang="en-US" dirty="0"/>
          </a:p>
        </p:txBody>
      </p:sp>
      <p:sp>
        <p:nvSpPr>
          <p:cNvPr id="22" name="Content Placeholder 21">
            <a:extLst>
              <a:ext uri="{FF2B5EF4-FFF2-40B4-BE49-F238E27FC236}">
                <a16:creationId xmlns:a16="http://schemas.microsoft.com/office/drawing/2014/main" id="{26AFAEFA-79A5-CA6D-7915-ED9412FFAE29}"/>
              </a:ext>
            </a:extLst>
          </p:cNvPr>
          <p:cNvSpPr>
            <a:spLocks noGrp="1"/>
          </p:cNvSpPr>
          <p:nvPr>
            <p:ph sz="half" idx="2"/>
          </p:nvPr>
        </p:nvSpPr>
        <p:spPr/>
        <p:txBody>
          <a:bodyPr>
            <a:normAutofit/>
          </a:bodyPr>
          <a:lstStyle/>
          <a:p>
            <a:r>
              <a:rPr lang="en-US" dirty="0"/>
              <a:t>Screw Left Dome to Left Cup, sandwiching the battery between in the hole made for it</a:t>
            </a:r>
          </a:p>
        </p:txBody>
      </p:sp>
      <p:cxnSp>
        <p:nvCxnSpPr>
          <p:cNvPr id="15" name="Straight Connector 14">
            <a:extLst>
              <a:ext uri="{FF2B5EF4-FFF2-40B4-BE49-F238E27FC236}">
                <a16:creationId xmlns:a16="http://schemas.microsoft.com/office/drawing/2014/main" id="{2EB3ADA4-F148-C26D-8764-DA6F769F68D9}"/>
              </a:ext>
            </a:extLst>
          </p:cNvPr>
          <p:cNvCxnSpPr/>
          <p:nvPr/>
        </p:nvCxnSpPr>
        <p:spPr>
          <a:xfrm>
            <a:off x="3121573" y="3330348"/>
            <a:ext cx="0" cy="485578"/>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D3A3B73-1EEA-F364-B677-1B8D7ABD91E9}"/>
              </a:ext>
            </a:extLst>
          </p:cNvPr>
          <p:cNvCxnSpPr/>
          <p:nvPr/>
        </p:nvCxnSpPr>
        <p:spPr>
          <a:xfrm>
            <a:off x="4465845" y="3694522"/>
            <a:ext cx="0" cy="485578"/>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E5030B3-C60D-CD75-4DFD-FE5DB5135563}"/>
              </a:ext>
            </a:extLst>
          </p:cNvPr>
          <p:cNvCxnSpPr/>
          <p:nvPr/>
        </p:nvCxnSpPr>
        <p:spPr>
          <a:xfrm>
            <a:off x="2674883" y="4270911"/>
            <a:ext cx="0" cy="485578"/>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1CFADFB3-D7EE-C2B4-AFA6-0C06E79F93AC}"/>
              </a:ext>
            </a:extLst>
          </p:cNvPr>
          <p:cNvCxnSpPr/>
          <p:nvPr/>
        </p:nvCxnSpPr>
        <p:spPr>
          <a:xfrm>
            <a:off x="4219903" y="4680257"/>
            <a:ext cx="0" cy="485578"/>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3">
            <p14:nvContentPartPr>
              <p14:cNvPr id="25" name="Ink 24">
                <a:extLst>
                  <a:ext uri="{FF2B5EF4-FFF2-40B4-BE49-F238E27FC236}">
                    <a16:creationId xmlns:a16="http://schemas.microsoft.com/office/drawing/2014/main" id="{D4904EDD-A7E5-6C8F-74A6-CB29492DBED1}"/>
                  </a:ext>
                </a:extLst>
              </p14:cNvPr>
              <p14:cNvContentPartPr/>
              <p14:nvPr/>
            </p14:nvContentPartPr>
            <p14:xfrm>
              <a:off x="3014826" y="3594302"/>
              <a:ext cx="326520" cy="839520"/>
            </p14:xfrm>
          </p:contentPart>
        </mc:Choice>
        <mc:Fallback xmlns="">
          <p:pic>
            <p:nvPicPr>
              <p:cNvPr id="25" name="Ink 24">
                <a:extLst>
                  <a:ext uri="{FF2B5EF4-FFF2-40B4-BE49-F238E27FC236}">
                    <a16:creationId xmlns:a16="http://schemas.microsoft.com/office/drawing/2014/main" id="{D4904EDD-A7E5-6C8F-74A6-CB29492DBED1}"/>
                  </a:ext>
                </a:extLst>
              </p:cNvPr>
              <p:cNvPicPr/>
              <p:nvPr/>
            </p:nvPicPr>
            <p:blipFill>
              <a:blip r:embed="rId4"/>
              <a:stretch>
                <a:fillRect/>
              </a:stretch>
            </p:blipFill>
            <p:spPr>
              <a:xfrm>
                <a:off x="3005826" y="3585662"/>
                <a:ext cx="344160" cy="8571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29" name="Ink 28">
                <a:extLst>
                  <a:ext uri="{FF2B5EF4-FFF2-40B4-BE49-F238E27FC236}">
                    <a16:creationId xmlns:a16="http://schemas.microsoft.com/office/drawing/2014/main" id="{A0D60353-71BA-052E-E02A-2C4B58CF09A3}"/>
                  </a:ext>
                </a:extLst>
              </p14:cNvPr>
              <p14:cNvContentPartPr/>
              <p14:nvPr/>
            </p14:nvContentPartPr>
            <p14:xfrm>
              <a:off x="3046866" y="3588902"/>
              <a:ext cx="603000" cy="888840"/>
            </p14:xfrm>
          </p:contentPart>
        </mc:Choice>
        <mc:Fallback xmlns="">
          <p:pic>
            <p:nvPicPr>
              <p:cNvPr id="29" name="Ink 28">
                <a:extLst>
                  <a:ext uri="{FF2B5EF4-FFF2-40B4-BE49-F238E27FC236}">
                    <a16:creationId xmlns:a16="http://schemas.microsoft.com/office/drawing/2014/main" id="{A0D60353-71BA-052E-E02A-2C4B58CF09A3}"/>
                  </a:ext>
                </a:extLst>
              </p:cNvPr>
              <p:cNvPicPr/>
              <p:nvPr/>
            </p:nvPicPr>
            <p:blipFill>
              <a:blip r:embed="rId6"/>
              <a:stretch>
                <a:fillRect/>
              </a:stretch>
            </p:blipFill>
            <p:spPr>
              <a:xfrm>
                <a:off x="3038226" y="3579902"/>
                <a:ext cx="620640" cy="906480"/>
              </a:xfrm>
              <a:prstGeom prst="rect">
                <a:avLst/>
              </a:prstGeom>
            </p:spPr>
          </p:pic>
        </mc:Fallback>
      </mc:AlternateContent>
    </p:spTree>
    <p:extLst>
      <p:ext uri="{BB962C8B-B14F-4D97-AF65-F5344CB8AC3E}">
        <p14:creationId xmlns:p14="http://schemas.microsoft.com/office/powerpoint/2010/main" val="1260151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xEl>
                                              <p:pRg st="0" end="0"/>
                                            </p:txEl>
                                          </p:spTgt>
                                        </p:tgtEl>
                                        <p:attrNameLst>
                                          <p:attrName>style.visibility</p:attrName>
                                        </p:attrNameLst>
                                      </p:cBhvr>
                                      <p:to>
                                        <p:strVal val="visible"/>
                                      </p:to>
                                    </p:set>
                                  </p:childTnLst>
                                </p:cTn>
                              </p:par>
                            </p:childTnLst>
                          </p:cTn>
                        </p:par>
                        <p:par>
                          <p:cTn id="7" fill="hold">
                            <p:stCondLst>
                              <p:cond delay="0"/>
                            </p:stCondLst>
                            <p:childTnLst>
                              <p:par>
                                <p:cTn id="8" presetID="22" presetClass="entr" presetSubtype="1" fill="hold" nodeType="after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wipe(up)">
                                      <p:cBhvr>
                                        <p:cTn id="10" dur="500"/>
                                        <p:tgtEl>
                                          <p:spTgt spid="15"/>
                                        </p:tgtEl>
                                      </p:cBhvr>
                                    </p:animEffect>
                                  </p:childTnLst>
                                </p:cTn>
                              </p:par>
                            </p:childTnLst>
                          </p:cTn>
                        </p:par>
                        <p:par>
                          <p:cTn id="11" fill="hold">
                            <p:stCondLst>
                              <p:cond delay="500"/>
                            </p:stCondLst>
                            <p:childTnLst>
                              <p:par>
                                <p:cTn id="12" presetID="22" presetClass="entr" presetSubtype="1" fill="hold" nodeType="afterEffect">
                                  <p:stCondLst>
                                    <p:cond delay="0"/>
                                  </p:stCondLst>
                                  <p:childTnLst>
                                    <p:set>
                                      <p:cBhvr>
                                        <p:cTn id="13" dur="1" fill="hold">
                                          <p:stCondLst>
                                            <p:cond delay="0"/>
                                          </p:stCondLst>
                                        </p:cTn>
                                        <p:tgtEl>
                                          <p:spTgt spid="19"/>
                                        </p:tgtEl>
                                        <p:attrNameLst>
                                          <p:attrName>style.visibility</p:attrName>
                                        </p:attrNameLst>
                                      </p:cBhvr>
                                      <p:to>
                                        <p:strVal val="visible"/>
                                      </p:to>
                                    </p:set>
                                    <p:animEffect transition="in" filter="wipe(up)">
                                      <p:cBhvr>
                                        <p:cTn id="14" dur="500"/>
                                        <p:tgtEl>
                                          <p:spTgt spid="19"/>
                                        </p:tgtEl>
                                      </p:cBhvr>
                                    </p:animEffect>
                                  </p:childTnLst>
                                </p:cTn>
                              </p:par>
                            </p:childTnLst>
                          </p:cTn>
                        </p:par>
                        <p:par>
                          <p:cTn id="15" fill="hold">
                            <p:stCondLst>
                              <p:cond delay="1000"/>
                            </p:stCondLst>
                            <p:childTnLst>
                              <p:par>
                                <p:cTn id="16" presetID="22" presetClass="entr" presetSubtype="1" fill="hold" nodeType="after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wipe(up)">
                                      <p:cBhvr>
                                        <p:cTn id="18" dur="500"/>
                                        <p:tgtEl>
                                          <p:spTgt spid="20"/>
                                        </p:tgtEl>
                                      </p:cBhvr>
                                    </p:animEffect>
                                  </p:childTnLst>
                                </p:cTn>
                              </p:par>
                            </p:childTnLst>
                          </p:cTn>
                        </p:par>
                        <p:par>
                          <p:cTn id="19" fill="hold">
                            <p:stCondLst>
                              <p:cond delay="1500"/>
                            </p:stCondLst>
                            <p:childTnLst>
                              <p:par>
                                <p:cTn id="20" presetID="22" presetClass="entr" presetSubtype="1" fill="hold" nodeType="after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wipe(up)">
                                      <p:cBhvr>
                                        <p:cTn id="2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E89728E4-4C3E-E4DB-EE42-425D83FC680A}"/>
              </a:ext>
            </a:extLst>
          </p:cNvPr>
          <p:cNvPicPr>
            <a:picLocks noGrp="1" noChangeAspect="1"/>
          </p:cNvPicPr>
          <p:nvPr>
            <p:ph sz="half" idx="1"/>
          </p:nvPr>
        </p:nvPicPr>
        <p:blipFill>
          <a:blip r:embed="rId2"/>
          <a:stretch>
            <a:fillRect/>
          </a:stretch>
        </p:blipFill>
        <p:spPr>
          <a:xfrm>
            <a:off x="1651167" y="2249488"/>
            <a:ext cx="3858879" cy="3541712"/>
          </a:xfrm>
        </p:spPr>
      </p:pic>
      <p:sp>
        <p:nvSpPr>
          <p:cNvPr id="2" name="Title 1">
            <a:extLst>
              <a:ext uri="{FF2B5EF4-FFF2-40B4-BE49-F238E27FC236}">
                <a16:creationId xmlns:a16="http://schemas.microsoft.com/office/drawing/2014/main" id="{29EF0675-C7F8-9C1F-9CD6-299568B0BE4B}"/>
              </a:ext>
            </a:extLst>
          </p:cNvPr>
          <p:cNvSpPr>
            <a:spLocks noGrp="1"/>
          </p:cNvSpPr>
          <p:nvPr>
            <p:ph type="title"/>
          </p:nvPr>
        </p:nvSpPr>
        <p:spPr/>
        <p:txBody>
          <a:bodyPr/>
          <a:lstStyle/>
          <a:p>
            <a:r>
              <a:rPr lang="en-US" dirty="0"/>
              <a:t>(If using two batteries)</a:t>
            </a:r>
            <a:br>
              <a:rPr lang="en-US" dirty="0"/>
            </a:br>
            <a:r>
              <a:rPr lang="en-US" dirty="0"/>
              <a:t>Screws </a:t>
            </a:r>
            <a:r>
              <a:rPr lang="en-US" cap="none" dirty="0"/>
              <a:t>(</a:t>
            </a:r>
            <a:r>
              <a:rPr lang="en-US" cap="none" dirty="0">
                <a:solidFill>
                  <a:srgbClr val="00B050"/>
                </a:solidFill>
              </a:rPr>
              <a:t>M3x6mm</a:t>
            </a:r>
            <a:r>
              <a:rPr lang="en-US" cap="none" dirty="0"/>
              <a:t>) x2</a:t>
            </a:r>
            <a:endParaRPr lang="en-US" dirty="0"/>
          </a:p>
        </p:txBody>
      </p:sp>
      <p:sp>
        <p:nvSpPr>
          <p:cNvPr id="22" name="Content Placeholder 21">
            <a:extLst>
              <a:ext uri="{FF2B5EF4-FFF2-40B4-BE49-F238E27FC236}">
                <a16:creationId xmlns:a16="http://schemas.microsoft.com/office/drawing/2014/main" id="{26AFAEFA-79A5-CA6D-7915-ED9412FFAE29}"/>
              </a:ext>
            </a:extLst>
          </p:cNvPr>
          <p:cNvSpPr>
            <a:spLocks noGrp="1"/>
          </p:cNvSpPr>
          <p:nvPr>
            <p:ph sz="half" idx="2"/>
          </p:nvPr>
        </p:nvSpPr>
        <p:spPr/>
        <p:txBody>
          <a:bodyPr>
            <a:normAutofit/>
          </a:bodyPr>
          <a:lstStyle/>
          <a:p>
            <a:r>
              <a:rPr lang="en-US" dirty="0"/>
              <a:t>Secure second battery with tape and/or PCB clips and M3 screws</a:t>
            </a:r>
          </a:p>
        </p:txBody>
      </p:sp>
      <p:cxnSp>
        <p:nvCxnSpPr>
          <p:cNvPr id="7" name="Straight Connector 6">
            <a:extLst>
              <a:ext uri="{FF2B5EF4-FFF2-40B4-BE49-F238E27FC236}">
                <a16:creationId xmlns:a16="http://schemas.microsoft.com/office/drawing/2014/main" id="{AC0D369E-C905-1123-E683-D4F268A4EA85}"/>
              </a:ext>
            </a:extLst>
          </p:cNvPr>
          <p:cNvCxnSpPr/>
          <p:nvPr/>
        </p:nvCxnSpPr>
        <p:spPr>
          <a:xfrm>
            <a:off x="2617076" y="3429000"/>
            <a:ext cx="0" cy="485578"/>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98FF5F2E-B694-5A8E-78E3-D7D1AAEA6FAB}"/>
              </a:ext>
            </a:extLst>
          </p:cNvPr>
          <p:cNvCxnSpPr/>
          <p:nvPr/>
        </p:nvCxnSpPr>
        <p:spPr>
          <a:xfrm>
            <a:off x="4691819" y="3841150"/>
            <a:ext cx="0" cy="485578"/>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C67AB3D0-B66B-43EB-C5EA-21B573C7400D}"/>
              </a:ext>
            </a:extLst>
          </p:cNvPr>
          <p:cNvGrpSpPr/>
          <p:nvPr/>
        </p:nvGrpSpPr>
        <p:grpSpPr>
          <a:xfrm>
            <a:off x="2429466" y="4012622"/>
            <a:ext cx="1108440" cy="521640"/>
            <a:chOff x="2429466" y="4012622"/>
            <a:chExt cx="1108440" cy="521640"/>
          </a:xfrm>
        </p:grpSpPr>
        <mc:AlternateContent xmlns:mc="http://schemas.openxmlformats.org/markup-compatibility/2006" xmlns:p14="http://schemas.microsoft.com/office/powerpoint/2010/main">
          <mc:Choice Requires="p14">
            <p:contentPart p14:bwMode="auto" r:id="rId3">
              <p14:nvContentPartPr>
                <p14:cNvPr id="10" name="Ink 9">
                  <a:extLst>
                    <a:ext uri="{FF2B5EF4-FFF2-40B4-BE49-F238E27FC236}">
                      <a16:creationId xmlns:a16="http://schemas.microsoft.com/office/drawing/2014/main" id="{8CF7F941-CBE7-DE62-88B9-5BA2F9CDC63E}"/>
                    </a:ext>
                  </a:extLst>
                </p14:cNvPr>
                <p14:cNvContentPartPr/>
                <p14:nvPr/>
              </p14:nvContentPartPr>
              <p14:xfrm>
                <a:off x="2721786" y="4012622"/>
                <a:ext cx="797400" cy="521640"/>
              </p14:xfrm>
            </p:contentPart>
          </mc:Choice>
          <mc:Fallback xmlns="">
            <p:pic>
              <p:nvPicPr>
                <p:cNvPr id="10" name="Ink 9">
                  <a:extLst>
                    <a:ext uri="{FF2B5EF4-FFF2-40B4-BE49-F238E27FC236}">
                      <a16:creationId xmlns:a16="http://schemas.microsoft.com/office/drawing/2014/main" id="{8CF7F941-CBE7-DE62-88B9-5BA2F9CDC63E}"/>
                    </a:ext>
                  </a:extLst>
                </p:cNvPr>
                <p:cNvPicPr/>
                <p:nvPr/>
              </p:nvPicPr>
              <p:blipFill>
                <a:blip r:embed="rId4"/>
                <a:stretch>
                  <a:fillRect/>
                </a:stretch>
              </p:blipFill>
              <p:spPr>
                <a:xfrm>
                  <a:off x="2713146" y="4003982"/>
                  <a:ext cx="815040" cy="5392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1" name="Ink 10">
                  <a:extLst>
                    <a:ext uri="{FF2B5EF4-FFF2-40B4-BE49-F238E27FC236}">
                      <a16:creationId xmlns:a16="http://schemas.microsoft.com/office/drawing/2014/main" id="{1BC048B3-78D8-3E71-F714-E78B0DB23A34}"/>
                    </a:ext>
                  </a:extLst>
                </p14:cNvPr>
                <p14:cNvContentPartPr/>
                <p14:nvPr/>
              </p14:nvContentPartPr>
              <p14:xfrm>
                <a:off x="2429466" y="4157702"/>
                <a:ext cx="1108440" cy="345240"/>
              </p14:xfrm>
            </p:contentPart>
          </mc:Choice>
          <mc:Fallback xmlns="">
            <p:pic>
              <p:nvPicPr>
                <p:cNvPr id="11" name="Ink 10">
                  <a:extLst>
                    <a:ext uri="{FF2B5EF4-FFF2-40B4-BE49-F238E27FC236}">
                      <a16:creationId xmlns:a16="http://schemas.microsoft.com/office/drawing/2014/main" id="{1BC048B3-78D8-3E71-F714-E78B0DB23A34}"/>
                    </a:ext>
                  </a:extLst>
                </p:cNvPr>
                <p:cNvPicPr/>
                <p:nvPr/>
              </p:nvPicPr>
              <p:blipFill>
                <a:blip r:embed="rId6"/>
                <a:stretch>
                  <a:fillRect/>
                </a:stretch>
              </p:blipFill>
              <p:spPr>
                <a:xfrm>
                  <a:off x="2420826" y="4149062"/>
                  <a:ext cx="1126080" cy="3628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
            <p14:nvContentPartPr>
              <p14:cNvPr id="13" name="Ink 12">
                <a:extLst>
                  <a:ext uri="{FF2B5EF4-FFF2-40B4-BE49-F238E27FC236}">
                    <a16:creationId xmlns:a16="http://schemas.microsoft.com/office/drawing/2014/main" id="{8B4554BE-40C3-DE37-FE61-FAF7AC0F9229}"/>
                  </a:ext>
                </a:extLst>
              </p14:cNvPr>
              <p14:cNvContentPartPr/>
              <p14:nvPr/>
            </p14:nvContentPartPr>
            <p14:xfrm>
              <a:off x="2696946" y="4036742"/>
              <a:ext cx="550800" cy="448560"/>
            </p14:xfrm>
          </p:contentPart>
        </mc:Choice>
        <mc:Fallback xmlns="">
          <p:pic>
            <p:nvPicPr>
              <p:cNvPr id="13" name="Ink 12">
                <a:extLst>
                  <a:ext uri="{FF2B5EF4-FFF2-40B4-BE49-F238E27FC236}">
                    <a16:creationId xmlns:a16="http://schemas.microsoft.com/office/drawing/2014/main" id="{8B4554BE-40C3-DE37-FE61-FAF7AC0F9229}"/>
                  </a:ext>
                </a:extLst>
              </p:cNvPr>
              <p:cNvPicPr/>
              <p:nvPr/>
            </p:nvPicPr>
            <p:blipFill>
              <a:blip r:embed="rId8"/>
              <a:stretch>
                <a:fillRect/>
              </a:stretch>
            </p:blipFill>
            <p:spPr>
              <a:xfrm>
                <a:off x="2688306" y="4028102"/>
                <a:ext cx="568440" cy="4662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4" name="Ink 13">
                <a:extLst>
                  <a:ext uri="{FF2B5EF4-FFF2-40B4-BE49-F238E27FC236}">
                    <a16:creationId xmlns:a16="http://schemas.microsoft.com/office/drawing/2014/main" id="{FC62CDD8-8E22-100A-1843-64EBF6553069}"/>
                  </a:ext>
                </a:extLst>
              </p14:cNvPr>
              <p14:cNvContentPartPr/>
              <p14:nvPr/>
            </p14:nvContentPartPr>
            <p14:xfrm>
              <a:off x="2354226" y="4114142"/>
              <a:ext cx="865800" cy="362880"/>
            </p14:xfrm>
          </p:contentPart>
        </mc:Choice>
        <mc:Fallback xmlns="">
          <p:pic>
            <p:nvPicPr>
              <p:cNvPr id="14" name="Ink 13">
                <a:extLst>
                  <a:ext uri="{FF2B5EF4-FFF2-40B4-BE49-F238E27FC236}">
                    <a16:creationId xmlns:a16="http://schemas.microsoft.com/office/drawing/2014/main" id="{FC62CDD8-8E22-100A-1843-64EBF6553069}"/>
                  </a:ext>
                </a:extLst>
              </p:cNvPr>
              <p:cNvPicPr/>
              <p:nvPr/>
            </p:nvPicPr>
            <p:blipFill>
              <a:blip r:embed="rId10"/>
              <a:stretch>
                <a:fillRect/>
              </a:stretch>
            </p:blipFill>
            <p:spPr>
              <a:xfrm>
                <a:off x="2345226" y="4105502"/>
                <a:ext cx="883440" cy="380520"/>
              </a:xfrm>
              <a:prstGeom prst="rect">
                <a:avLst/>
              </a:prstGeom>
            </p:spPr>
          </p:pic>
        </mc:Fallback>
      </mc:AlternateContent>
    </p:spTree>
    <p:extLst>
      <p:ext uri="{BB962C8B-B14F-4D97-AF65-F5344CB8AC3E}">
        <p14:creationId xmlns:p14="http://schemas.microsoft.com/office/powerpoint/2010/main" val="1448996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xEl>
                                              <p:pRg st="0" end="0"/>
                                            </p:txEl>
                                          </p:spTgt>
                                        </p:tgtEl>
                                        <p:attrNameLst>
                                          <p:attrName>style.visibility</p:attrName>
                                        </p:attrNameLst>
                                      </p:cBhvr>
                                      <p:to>
                                        <p:strVal val="visible"/>
                                      </p:to>
                                    </p:set>
                                  </p:childTnLst>
                                </p:cTn>
                              </p:par>
                            </p:childTnLst>
                          </p:cTn>
                        </p:par>
                        <p:par>
                          <p:cTn id="7" fill="hold">
                            <p:stCondLst>
                              <p:cond delay="0"/>
                            </p:stCondLst>
                            <p:childTnLst>
                              <p:par>
                                <p:cTn id="8" presetID="22" presetClass="entr" presetSubtype="1" fill="hold" nodeType="after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up)">
                                      <p:cBhvr>
                                        <p:cTn id="10" dur="500"/>
                                        <p:tgtEl>
                                          <p:spTgt spid="7"/>
                                        </p:tgtEl>
                                      </p:cBhvr>
                                    </p:animEffect>
                                  </p:childTnLst>
                                </p:cTn>
                              </p:par>
                            </p:childTnLst>
                          </p:cTn>
                        </p:par>
                        <p:par>
                          <p:cTn id="11" fill="hold">
                            <p:stCondLst>
                              <p:cond delay="500"/>
                            </p:stCondLst>
                            <p:childTnLst>
                              <p:par>
                                <p:cTn id="12" presetID="22" presetClass="entr" presetSubtype="1" fill="hold" nodeType="after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wipe(up)">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34DF59D3-789B-6568-F597-7AD8F21EE295}"/>
              </a:ext>
            </a:extLst>
          </p:cNvPr>
          <p:cNvPicPr>
            <a:picLocks noChangeAspect="1"/>
          </p:cNvPicPr>
          <p:nvPr/>
        </p:nvPicPr>
        <p:blipFill>
          <a:blip r:embed="rId2"/>
          <a:stretch>
            <a:fillRect/>
          </a:stretch>
        </p:blipFill>
        <p:spPr>
          <a:xfrm>
            <a:off x="1809749" y="3431364"/>
            <a:ext cx="3541713" cy="1176507"/>
          </a:xfrm>
          <a:prstGeom prst="rect">
            <a:avLst/>
          </a:prstGeom>
        </p:spPr>
      </p:pic>
      <p:sp>
        <p:nvSpPr>
          <p:cNvPr id="2" name="Title 1">
            <a:extLst>
              <a:ext uri="{FF2B5EF4-FFF2-40B4-BE49-F238E27FC236}">
                <a16:creationId xmlns:a16="http://schemas.microsoft.com/office/drawing/2014/main" id="{29EF0675-C7F8-9C1F-9CD6-299568B0BE4B}"/>
              </a:ext>
            </a:extLst>
          </p:cNvPr>
          <p:cNvSpPr>
            <a:spLocks noGrp="1"/>
          </p:cNvSpPr>
          <p:nvPr>
            <p:ph type="title"/>
          </p:nvPr>
        </p:nvSpPr>
        <p:spPr/>
        <p:txBody>
          <a:bodyPr/>
          <a:lstStyle/>
          <a:p>
            <a:r>
              <a:rPr lang="en-US" dirty="0"/>
              <a:t>Prepare the Male Pigtail</a:t>
            </a:r>
          </a:p>
        </p:txBody>
      </p:sp>
      <p:sp>
        <p:nvSpPr>
          <p:cNvPr id="22" name="Content Placeholder 21">
            <a:extLst>
              <a:ext uri="{FF2B5EF4-FFF2-40B4-BE49-F238E27FC236}">
                <a16:creationId xmlns:a16="http://schemas.microsoft.com/office/drawing/2014/main" id="{26AFAEFA-79A5-CA6D-7915-ED9412FFAE29}"/>
              </a:ext>
            </a:extLst>
          </p:cNvPr>
          <p:cNvSpPr>
            <a:spLocks noGrp="1"/>
          </p:cNvSpPr>
          <p:nvPr>
            <p:ph sz="half" idx="2"/>
          </p:nvPr>
        </p:nvSpPr>
        <p:spPr/>
        <p:txBody>
          <a:bodyPr>
            <a:normAutofit/>
          </a:bodyPr>
          <a:lstStyle/>
          <a:p>
            <a:r>
              <a:rPr lang="en-US" dirty="0"/>
              <a:t>Cut or remove the Data wire (green/middle). You can reuse it in a later step (wiring the switch).</a:t>
            </a:r>
          </a:p>
        </p:txBody>
      </p:sp>
      <p:pic>
        <p:nvPicPr>
          <p:cNvPr id="9" name="Content Placeholder 8">
            <a:extLst>
              <a:ext uri="{FF2B5EF4-FFF2-40B4-BE49-F238E27FC236}">
                <a16:creationId xmlns:a16="http://schemas.microsoft.com/office/drawing/2014/main" id="{1615CA3B-9F8E-497B-5825-986E0C0D9944}"/>
              </a:ext>
            </a:extLst>
          </p:cNvPr>
          <p:cNvPicPr>
            <a:picLocks noGrp="1" noChangeAspect="1"/>
          </p:cNvPicPr>
          <p:nvPr>
            <p:ph sz="half" idx="1"/>
          </p:nvPr>
        </p:nvPicPr>
        <p:blipFill>
          <a:blip r:embed="rId3"/>
          <a:stretch>
            <a:fillRect/>
          </a:stretch>
        </p:blipFill>
        <p:spPr>
          <a:xfrm rot="16200000">
            <a:off x="2993079" y="2249488"/>
            <a:ext cx="1175054" cy="3541712"/>
          </a:xfrm>
        </p:spPr>
      </p:pic>
      <mc:AlternateContent xmlns:mc="http://schemas.openxmlformats.org/markup-compatibility/2006" xmlns:p14="http://schemas.microsoft.com/office/powerpoint/2010/main">
        <mc:Choice Requires="p14">
          <p:contentPart p14:bwMode="auto" r:id="rId4">
            <p14:nvContentPartPr>
              <p14:cNvPr id="15" name="Ink 14">
                <a:extLst>
                  <a:ext uri="{FF2B5EF4-FFF2-40B4-BE49-F238E27FC236}">
                    <a16:creationId xmlns:a16="http://schemas.microsoft.com/office/drawing/2014/main" id="{A00AB8ED-2CE3-9F16-078E-A77EA073CDD2}"/>
                  </a:ext>
                </a:extLst>
              </p14:cNvPr>
              <p14:cNvContentPartPr/>
              <p14:nvPr/>
            </p14:nvContentPartPr>
            <p14:xfrm>
              <a:off x="1828626" y="3606902"/>
              <a:ext cx="3026520" cy="423360"/>
            </p14:xfrm>
          </p:contentPart>
        </mc:Choice>
        <mc:Fallback xmlns="">
          <p:pic>
            <p:nvPicPr>
              <p:cNvPr id="15" name="Ink 14">
                <a:extLst>
                  <a:ext uri="{FF2B5EF4-FFF2-40B4-BE49-F238E27FC236}">
                    <a16:creationId xmlns:a16="http://schemas.microsoft.com/office/drawing/2014/main" id="{A00AB8ED-2CE3-9F16-078E-A77EA073CDD2}"/>
                  </a:ext>
                </a:extLst>
              </p:cNvPr>
              <p:cNvPicPr/>
              <p:nvPr/>
            </p:nvPicPr>
            <p:blipFill>
              <a:blip r:embed="rId5"/>
              <a:stretch>
                <a:fillRect/>
              </a:stretch>
            </p:blipFill>
            <p:spPr>
              <a:xfrm>
                <a:off x="1774986" y="3499262"/>
                <a:ext cx="3134160" cy="639000"/>
              </a:xfrm>
              <a:prstGeom prst="rect">
                <a:avLst/>
              </a:prstGeom>
            </p:spPr>
          </p:pic>
        </mc:Fallback>
      </mc:AlternateContent>
    </p:spTree>
    <p:extLst>
      <p:ext uri="{BB962C8B-B14F-4D97-AF65-F5344CB8AC3E}">
        <p14:creationId xmlns:p14="http://schemas.microsoft.com/office/powerpoint/2010/main" val="1568235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xEl>
                                              <p:pRg st="0" end="0"/>
                                            </p:txEl>
                                          </p:spTgt>
                                        </p:tgtEl>
                                        <p:attrNameLst>
                                          <p:attrName>style.visibility</p:attrName>
                                        </p:attrNameLst>
                                      </p:cBhvr>
                                      <p:to>
                                        <p:strVal val="visible"/>
                                      </p:to>
                                    </p:set>
                                  </p:childTnLst>
                                </p:cTn>
                              </p:par>
                              <p:par>
                                <p:cTn id="7" presetID="63"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anim calcmode="lin" valueType="num">
                                      <p:cBhvr>
                                        <p:cTn id="9" dur="500" fill="hold"/>
                                        <p:tgtEl>
                                          <p:spTgt spid="15"/>
                                        </p:tgtEl>
                                        <p:attrNameLst>
                                          <p:attrName>drawProgress</p:attrName>
                                        </p:attrNameLst>
                                      </p:cBhvr>
                                      <p:tavLst>
                                        <p:tav tm="0">
                                          <p:val>
                                            <p:fltVal val="0"/>
                                          </p:val>
                                        </p:tav>
                                        <p:tav tm="100000">
                                          <p:val>
                                            <p:fltVal val="1"/>
                                          </p:val>
                                        </p:tav>
                                      </p:tavLst>
                                    </p:anim>
                                  </p:childTnLst>
                                </p:cTn>
                              </p:par>
                            </p:childTnLst>
                          </p:cTn>
                        </p:par>
                        <p:par>
                          <p:cTn id="10" fill="hold">
                            <p:stCondLst>
                              <p:cond delay="500"/>
                            </p:stCondLst>
                            <p:childTnLst>
                              <p:par>
                                <p:cTn id="11" presetID="22" presetClass="exit" presetSubtype="8" fill="hold" nodeType="afterEffect">
                                  <p:stCondLst>
                                    <p:cond delay="0"/>
                                  </p:stCondLst>
                                  <p:childTnLst>
                                    <p:animEffect transition="out" filter="wipe(left)">
                                      <p:cBhvr>
                                        <p:cTn id="12" dur="500"/>
                                        <p:tgtEl>
                                          <p:spTgt spid="9"/>
                                        </p:tgtEl>
                                      </p:cBhvr>
                                    </p:animEffect>
                                    <p:set>
                                      <p:cBhvr>
                                        <p:cTn id="13" dur="1" fill="hold">
                                          <p:stCondLst>
                                            <p:cond delay="499"/>
                                          </p:stCondLst>
                                        </p:cTn>
                                        <p:tgtEl>
                                          <p:spTgt spid="9"/>
                                        </p:tgtEl>
                                        <p:attrNameLst>
                                          <p:attrName>style.visibility</p:attrName>
                                        </p:attrNameLst>
                                      </p:cBhvr>
                                      <p:to>
                                        <p:strVal val="hidden"/>
                                      </p:to>
                                    </p:set>
                                  </p:childTnLst>
                                </p:cTn>
                              </p:par>
                              <p:par>
                                <p:cTn id="14" presetID="22" presetClass="exit" presetSubtype="8" fill="hold" nodeType="withEffect">
                                  <p:stCondLst>
                                    <p:cond delay="0"/>
                                  </p:stCondLst>
                                  <p:childTnLst>
                                    <p:animEffect transition="out" filter="wipe(left)">
                                      <p:cBhvr>
                                        <p:cTn id="15" dur="500"/>
                                        <p:tgtEl>
                                          <p:spTgt spid="15"/>
                                        </p:tgtEl>
                                      </p:cBhvr>
                                    </p:animEffect>
                                    <p:set>
                                      <p:cBhvr>
                                        <p:cTn id="16" dur="1" fill="hold">
                                          <p:stCondLst>
                                            <p:cond delay="4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build="p"/>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EF0675-C7F8-9C1F-9CD6-299568B0BE4B}"/>
              </a:ext>
            </a:extLst>
          </p:cNvPr>
          <p:cNvSpPr>
            <a:spLocks noGrp="1"/>
          </p:cNvSpPr>
          <p:nvPr>
            <p:ph type="title"/>
          </p:nvPr>
        </p:nvSpPr>
        <p:spPr/>
        <p:txBody>
          <a:bodyPr/>
          <a:lstStyle/>
          <a:p>
            <a:r>
              <a:rPr lang="en-US" dirty="0"/>
              <a:t>Prepare to solder the Switch</a:t>
            </a:r>
          </a:p>
        </p:txBody>
      </p:sp>
      <p:sp>
        <p:nvSpPr>
          <p:cNvPr id="22" name="Content Placeholder 21">
            <a:extLst>
              <a:ext uri="{FF2B5EF4-FFF2-40B4-BE49-F238E27FC236}">
                <a16:creationId xmlns:a16="http://schemas.microsoft.com/office/drawing/2014/main" id="{26AFAEFA-79A5-CA6D-7915-ED9412FFAE29}"/>
              </a:ext>
            </a:extLst>
          </p:cNvPr>
          <p:cNvSpPr>
            <a:spLocks noGrp="1"/>
          </p:cNvSpPr>
          <p:nvPr>
            <p:ph sz="half" idx="2"/>
          </p:nvPr>
        </p:nvSpPr>
        <p:spPr/>
        <p:txBody>
          <a:bodyPr>
            <a:normAutofit/>
          </a:bodyPr>
          <a:lstStyle/>
          <a:p>
            <a:r>
              <a:rPr lang="en-US" dirty="0"/>
              <a:t>Fish the positive wire (red) from the pigtail through the switch hole, with the connector side inside the cup</a:t>
            </a:r>
          </a:p>
          <a:p>
            <a:r>
              <a:rPr lang="en-US" dirty="0"/>
              <a:t>Fish another wire (such as the green wire removed earlier) through the hole as well</a:t>
            </a:r>
          </a:p>
        </p:txBody>
      </p:sp>
      <p:pic>
        <p:nvPicPr>
          <p:cNvPr id="6" name="Content Placeholder 5">
            <a:extLst>
              <a:ext uri="{FF2B5EF4-FFF2-40B4-BE49-F238E27FC236}">
                <a16:creationId xmlns:a16="http://schemas.microsoft.com/office/drawing/2014/main" id="{933DD32C-26BD-7EB7-6688-024B15DAEA59}"/>
              </a:ext>
            </a:extLst>
          </p:cNvPr>
          <p:cNvPicPr>
            <a:picLocks noGrp="1" noChangeAspect="1"/>
          </p:cNvPicPr>
          <p:nvPr>
            <p:ph sz="half" idx="1"/>
          </p:nvPr>
        </p:nvPicPr>
        <p:blipFill>
          <a:blip r:embed="rId2"/>
          <a:stretch>
            <a:fillRect/>
          </a:stretch>
        </p:blipFill>
        <p:spPr>
          <a:xfrm>
            <a:off x="1626004" y="2249488"/>
            <a:ext cx="3909204" cy="3541712"/>
          </a:xfrm>
        </p:spPr>
      </p:pic>
      <p:pic>
        <p:nvPicPr>
          <p:cNvPr id="8" name="Picture 7">
            <a:extLst>
              <a:ext uri="{FF2B5EF4-FFF2-40B4-BE49-F238E27FC236}">
                <a16:creationId xmlns:a16="http://schemas.microsoft.com/office/drawing/2014/main" id="{5CF0E1C5-6631-FC94-0AF9-DDA74D963A61}"/>
              </a:ext>
            </a:extLst>
          </p:cNvPr>
          <p:cNvPicPr>
            <a:picLocks noChangeAspect="1"/>
          </p:cNvPicPr>
          <p:nvPr/>
        </p:nvPicPr>
        <p:blipFill>
          <a:blip r:embed="rId3"/>
          <a:stretch>
            <a:fillRect/>
          </a:stretch>
        </p:blipFill>
        <p:spPr>
          <a:xfrm rot="7733999">
            <a:off x="1210101" y="4508938"/>
            <a:ext cx="2059859" cy="684256"/>
          </a:xfrm>
          <a:prstGeom prst="rect">
            <a:avLst/>
          </a:prstGeom>
        </p:spPr>
      </p:pic>
      <p:grpSp>
        <p:nvGrpSpPr>
          <p:cNvPr id="14" name="Group 13">
            <a:extLst>
              <a:ext uri="{FF2B5EF4-FFF2-40B4-BE49-F238E27FC236}">
                <a16:creationId xmlns:a16="http://schemas.microsoft.com/office/drawing/2014/main" id="{5117EDFD-B214-9651-EB07-C71951195140}"/>
              </a:ext>
            </a:extLst>
          </p:cNvPr>
          <p:cNvGrpSpPr/>
          <p:nvPr/>
        </p:nvGrpSpPr>
        <p:grpSpPr>
          <a:xfrm>
            <a:off x="3077466" y="2723462"/>
            <a:ext cx="982800" cy="1552320"/>
            <a:chOff x="3077466" y="2723462"/>
            <a:chExt cx="982800" cy="1552320"/>
          </a:xfrm>
        </p:grpSpPr>
        <mc:AlternateContent xmlns:mc="http://schemas.openxmlformats.org/markup-compatibility/2006" xmlns:p14="http://schemas.microsoft.com/office/powerpoint/2010/main">
          <mc:Choice Requires="p14">
            <p:contentPart p14:bwMode="auto" r:id="rId4">
              <p14:nvContentPartPr>
                <p14:cNvPr id="10" name="Ink 9">
                  <a:extLst>
                    <a:ext uri="{FF2B5EF4-FFF2-40B4-BE49-F238E27FC236}">
                      <a16:creationId xmlns:a16="http://schemas.microsoft.com/office/drawing/2014/main" id="{D7E0F187-8A69-79A2-8466-DCCEA6BC08C6}"/>
                    </a:ext>
                  </a:extLst>
                </p14:cNvPr>
                <p14:cNvContentPartPr/>
                <p14:nvPr/>
              </p14:nvContentPartPr>
              <p14:xfrm>
                <a:off x="3077466" y="3617702"/>
                <a:ext cx="477000" cy="658080"/>
              </p14:xfrm>
            </p:contentPart>
          </mc:Choice>
          <mc:Fallback xmlns="">
            <p:pic>
              <p:nvPicPr>
                <p:cNvPr id="10" name="Ink 9">
                  <a:extLst>
                    <a:ext uri="{FF2B5EF4-FFF2-40B4-BE49-F238E27FC236}">
                      <a16:creationId xmlns:a16="http://schemas.microsoft.com/office/drawing/2014/main" id="{D7E0F187-8A69-79A2-8466-DCCEA6BC08C6}"/>
                    </a:ext>
                  </a:extLst>
                </p:cNvPr>
                <p:cNvPicPr/>
                <p:nvPr/>
              </p:nvPicPr>
              <p:blipFill>
                <a:blip r:embed="rId5"/>
                <a:stretch>
                  <a:fillRect/>
                </a:stretch>
              </p:blipFill>
              <p:spPr>
                <a:xfrm>
                  <a:off x="3068466" y="3608702"/>
                  <a:ext cx="494640" cy="6757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1" name="Ink 10">
                  <a:extLst>
                    <a:ext uri="{FF2B5EF4-FFF2-40B4-BE49-F238E27FC236}">
                      <a16:creationId xmlns:a16="http://schemas.microsoft.com/office/drawing/2014/main" id="{1FCB17A3-53A6-496C-23B7-B25C197ED3B1}"/>
                    </a:ext>
                  </a:extLst>
                </p14:cNvPr>
                <p14:cNvContentPartPr/>
                <p14:nvPr/>
              </p14:nvContentPartPr>
              <p14:xfrm>
                <a:off x="3594426" y="3518702"/>
                <a:ext cx="360" cy="360"/>
              </p14:xfrm>
            </p:contentPart>
          </mc:Choice>
          <mc:Fallback xmlns="">
            <p:pic>
              <p:nvPicPr>
                <p:cNvPr id="11" name="Ink 10">
                  <a:extLst>
                    <a:ext uri="{FF2B5EF4-FFF2-40B4-BE49-F238E27FC236}">
                      <a16:creationId xmlns:a16="http://schemas.microsoft.com/office/drawing/2014/main" id="{1FCB17A3-53A6-496C-23B7-B25C197ED3B1}"/>
                    </a:ext>
                  </a:extLst>
                </p:cNvPr>
                <p:cNvPicPr/>
                <p:nvPr/>
              </p:nvPicPr>
              <p:blipFill>
                <a:blip r:embed="rId7"/>
                <a:stretch>
                  <a:fillRect/>
                </a:stretch>
              </p:blipFill>
              <p:spPr>
                <a:xfrm>
                  <a:off x="3585426" y="3510062"/>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2" name="Ink 11">
                  <a:extLst>
                    <a:ext uri="{FF2B5EF4-FFF2-40B4-BE49-F238E27FC236}">
                      <a16:creationId xmlns:a16="http://schemas.microsoft.com/office/drawing/2014/main" id="{E26C9BA2-6AE4-4104-A416-8B7DA0322FB6}"/>
                    </a:ext>
                  </a:extLst>
                </p14:cNvPr>
                <p14:cNvContentPartPr/>
                <p14:nvPr/>
              </p14:nvContentPartPr>
              <p14:xfrm>
                <a:off x="3625746" y="3449582"/>
                <a:ext cx="360" cy="360"/>
              </p14:xfrm>
            </p:contentPart>
          </mc:Choice>
          <mc:Fallback xmlns="">
            <p:pic>
              <p:nvPicPr>
                <p:cNvPr id="12" name="Ink 11">
                  <a:extLst>
                    <a:ext uri="{FF2B5EF4-FFF2-40B4-BE49-F238E27FC236}">
                      <a16:creationId xmlns:a16="http://schemas.microsoft.com/office/drawing/2014/main" id="{E26C9BA2-6AE4-4104-A416-8B7DA0322FB6}"/>
                    </a:ext>
                  </a:extLst>
                </p:cNvPr>
                <p:cNvPicPr/>
                <p:nvPr/>
              </p:nvPicPr>
              <p:blipFill>
                <a:blip r:embed="rId7"/>
                <a:stretch>
                  <a:fillRect/>
                </a:stretch>
              </p:blipFill>
              <p:spPr>
                <a:xfrm>
                  <a:off x="3617106" y="3440582"/>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3" name="Ink 12">
                  <a:extLst>
                    <a:ext uri="{FF2B5EF4-FFF2-40B4-BE49-F238E27FC236}">
                      <a16:creationId xmlns:a16="http://schemas.microsoft.com/office/drawing/2014/main" id="{0D4E987B-A653-E3A2-6338-748F5C9C7E45}"/>
                    </a:ext>
                  </a:extLst>
                </p14:cNvPr>
                <p14:cNvContentPartPr/>
                <p14:nvPr/>
              </p14:nvContentPartPr>
              <p14:xfrm>
                <a:off x="3663546" y="2723462"/>
                <a:ext cx="396720" cy="663120"/>
              </p14:xfrm>
            </p:contentPart>
          </mc:Choice>
          <mc:Fallback xmlns="">
            <p:pic>
              <p:nvPicPr>
                <p:cNvPr id="13" name="Ink 12">
                  <a:extLst>
                    <a:ext uri="{FF2B5EF4-FFF2-40B4-BE49-F238E27FC236}">
                      <a16:creationId xmlns:a16="http://schemas.microsoft.com/office/drawing/2014/main" id="{0D4E987B-A653-E3A2-6338-748F5C9C7E45}"/>
                    </a:ext>
                  </a:extLst>
                </p:cNvPr>
                <p:cNvPicPr/>
                <p:nvPr/>
              </p:nvPicPr>
              <p:blipFill>
                <a:blip r:embed="rId10"/>
                <a:stretch>
                  <a:fillRect/>
                </a:stretch>
              </p:blipFill>
              <p:spPr>
                <a:xfrm>
                  <a:off x="3654906" y="2714822"/>
                  <a:ext cx="414360" cy="680760"/>
                </a:xfrm>
                <a:prstGeom prst="rect">
                  <a:avLst/>
                </a:prstGeom>
              </p:spPr>
            </p:pic>
          </mc:Fallback>
        </mc:AlternateContent>
      </p:grpSp>
      <p:grpSp>
        <p:nvGrpSpPr>
          <p:cNvPr id="27" name="Group 26">
            <a:extLst>
              <a:ext uri="{FF2B5EF4-FFF2-40B4-BE49-F238E27FC236}">
                <a16:creationId xmlns:a16="http://schemas.microsoft.com/office/drawing/2014/main" id="{873D7567-70FD-4FE1-FE12-B88451F4D34D}"/>
              </a:ext>
            </a:extLst>
          </p:cNvPr>
          <p:cNvGrpSpPr/>
          <p:nvPr/>
        </p:nvGrpSpPr>
        <p:grpSpPr>
          <a:xfrm>
            <a:off x="2340186" y="2736782"/>
            <a:ext cx="1380600" cy="960480"/>
            <a:chOff x="2340186" y="2736782"/>
            <a:chExt cx="1380600" cy="960480"/>
          </a:xfrm>
        </p:grpSpPr>
        <mc:AlternateContent xmlns:mc="http://schemas.openxmlformats.org/markup-compatibility/2006" xmlns:p14="http://schemas.microsoft.com/office/powerpoint/2010/main">
          <mc:Choice Requires="p14">
            <p:contentPart p14:bwMode="auto" r:id="rId11">
              <p14:nvContentPartPr>
                <p14:cNvPr id="23" name="Ink 22">
                  <a:extLst>
                    <a:ext uri="{FF2B5EF4-FFF2-40B4-BE49-F238E27FC236}">
                      <a16:creationId xmlns:a16="http://schemas.microsoft.com/office/drawing/2014/main" id="{BF05F499-312A-DA85-7543-CA411ABC5A66}"/>
                    </a:ext>
                  </a:extLst>
                </p14:cNvPr>
                <p14:cNvContentPartPr/>
                <p14:nvPr/>
              </p14:nvContentPartPr>
              <p14:xfrm>
                <a:off x="3483186" y="2736782"/>
                <a:ext cx="237600" cy="651960"/>
              </p14:xfrm>
            </p:contentPart>
          </mc:Choice>
          <mc:Fallback xmlns="">
            <p:pic>
              <p:nvPicPr>
                <p:cNvPr id="23" name="Ink 22">
                  <a:extLst>
                    <a:ext uri="{FF2B5EF4-FFF2-40B4-BE49-F238E27FC236}">
                      <a16:creationId xmlns:a16="http://schemas.microsoft.com/office/drawing/2014/main" id="{BF05F499-312A-DA85-7543-CA411ABC5A66}"/>
                    </a:ext>
                  </a:extLst>
                </p:cNvPr>
                <p:cNvPicPr/>
                <p:nvPr/>
              </p:nvPicPr>
              <p:blipFill>
                <a:blip r:embed="rId12"/>
                <a:stretch>
                  <a:fillRect/>
                </a:stretch>
              </p:blipFill>
              <p:spPr>
                <a:xfrm>
                  <a:off x="3474546" y="2727782"/>
                  <a:ext cx="255240" cy="6696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4" name="Ink 23">
                  <a:extLst>
                    <a:ext uri="{FF2B5EF4-FFF2-40B4-BE49-F238E27FC236}">
                      <a16:creationId xmlns:a16="http://schemas.microsoft.com/office/drawing/2014/main" id="{22C53DE9-DE1A-3D30-52AC-D7150F649DF0}"/>
                    </a:ext>
                  </a:extLst>
                </p14:cNvPr>
                <p14:cNvContentPartPr/>
                <p14:nvPr/>
              </p14:nvContentPartPr>
              <p14:xfrm>
                <a:off x="3411546" y="3524822"/>
                <a:ext cx="1440" cy="360"/>
              </p14:xfrm>
            </p:contentPart>
          </mc:Choice>
          <mc:Fallback xmlns="">
            <p:pic>
              <p:nvPicPr>
                <p:cNvPr id="24" name="Ink 23">
                  <a:extLst>
                    <a:ext uri="{FF2B5EF4-FFF2-40B4-BE49-F238E27FC236}">
                      <a16:creationId xmlns:a16="http://schemas.microsoft.com/office/drawing/2014/main" id="{22C53DE9-DE1A-3D30-52AC-D7150F649DF0}"/>
                    </a:ext>
                  </a:extLst>
                </p:cNvPr>
                <p:cNvPicPr/>
                <p:nvPr/>
              </p:nvPicPr>
              <p:blipFill>
                <a:blip r:embed="rId14"/>
                <a:stretch>
                  <a:fillRect/>
                </a:stretch>
              </p:blipFill>
              <p:spPr>
                <a:xfrm>
                  <a:off x="3402546" y="3516182"/>
                  <a:ext cx="1908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6" name="Ink 25">
                  <a:extLst>
                    <a:ext uri="{FF2B5EF4-FFF2-40B4-BE49-F238E27FC236}">
                      <a16:creationId xmlns:a16="http://schemas.microsoft.com/office/drawing/2014/main" id="{C8E8B1DE-E2FE-8A42-DCE4-8A4E8BD4792E}"/>
                    </a:ext>
                  </a:extLst>
                </p14:cNvPr>
                <p14:cNvContentPartPr/>
                <p14:nvPr/>
              </p14:nvContentPartPr>
              <p14:xfrm>
                <a:off x="2340186" y="2857382"/>
                <a:ext cx="989640" cy="839880"/>
              </p14:xfrm>
            </p:contentPart>
          </mc:Choice>
          <mc:Fallback xmlns="">
            <p:pic>
              <p:nvPicPr>
                <p:cNvPr id="26" name="Ink 25">
                  <a:extLst>
                    <a:ext uri="{FF2B5EF4-FFF2-40B4-BE49-F238E27FC236}">
                      <a16:creationId xmlns:a16="http://schemas.microsoft.com/office/drawing/2014/main" id="{C8E8B1DE-E2FE-8A42-DCE4-8A4E8BD4792E}"/>
                    </a:ext>
                  </a:extLst>
                </p:cNvPr>
                <p:cNvPicPr/>
                <p:nvPr/>
              </p:nvPicPr>
              <p:blipFill>
                <a:blip r:embed="rId16"/>
                <a:stretch>
                  <a:fillRect/>
                </a:stretch>
              </p:blipFill>
              <p:spPr>
                <a:xfrm>
                  <a:off x="2331186" y="2848742"/>
                  <a:ext cx="1007280" cy="857520"/>
                </a:xfrm>
                <a:prstGeom prst="rect">
                  <a:avLst/>
                </a:prstGeom>
              </p:spPr>
            </p:pic>
          </mc:Fallback>
        </mc:AlternateContent>
      </p:grpSp>
    </p:spTree>
    <p:extLst>
      <p:ext uri="{BB962C8B-B14F-4D97-AF65-F5344CB8AC3E}">
        <p14:creationId xmlns:p14="http://schemas.microsoft.com/office/powerpoint/2010/main" val="2837327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xEl>
                                              <p:pRg st="0" end="0"/>
                                            </p:txEl>
                                          </p:spTgt>
                                        </p:tgtEl>
                                        <p:attrNameLst>
                                          <p:attrName>style.visibility</p:attrName>
                                        </p:attrNameLst>
                                      </p:cBhvr>
                                      <p:to>
                                        <p:strVal val="visible"/>
                                      </p:to>
                                    </p:set>
                                  </p:childTnLst>
                                </p:cTn>
                              </p:par>
                              <p:par>
                                <p:cTn id="7" presetID="63"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anim calcmode="lin" valueType="num">
                                      <p:cBhvr>
                                        <p:cTn id="9" dur="2000" fill="hold"/>
                                        <p:tgtEl>
                                          <p:spTgt spid="14"/>
                                        </p:tgtEl>
                                        <p:attrNameLst>
                                          <p:attrName>drawProgress</p:attrName>
                                        </p:attrNameLst>
                                      </p:cBhvr>
                                      <p:tavLst>
                                        <p:tav tm="0">
                                          <p:val>
                                            <p:fltVal val="0"/>
                                          </p:val>
                                        </p:tav>
                                        <p:tav tm="100000">
                                          <p:val>
                                            <p:fltVal val="1"/>
                                          </p:val>
                                        </p:tav>
                                      </p:tavLst>
                                    </p:anim>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22">
                                            <p:txEl>
                                              <p:pRg st="1" end="1"/>
                                            </p:txEl>
                                          </p:spTgt>
                                        </p:tgtEl>
                                        <p:attrNameLst>
                                          <p:attrName>style.visibility</p:attrName>
                                        </p:attrNameLst>
                                      </p:cBhvr>
                                      <p:to>
                                        <p:strVal val="visible"/>
                                      </p:to>
                                    </p:set>
                                  </p:childTnLst>
                                </p:cTn>
                              </p:par>
                              <p:par>
                                <p:cTn id="14" presetID="63" presetClass="entr" presetSubtype="0" fill="hold" nodeType="withEffect">
                                  <p:stCondLst>
                                    <p:cond delay="0"/>
                                  </p:stCondLst>
                                  <p:childTnLst>
                                    <p:set>
                                      <p:cBhvr>
                                        <p:cTn id="15" dur="1" fill="hold">
                                          <p:stCondLst>
                                            <p:cond delay="0"/>
                                          </p:stCondLst>
                                        </p:cTn>
                                        <p:tgtEl>
                                          <p:spTgt spid="27"/>
                                        </p:tgtEl>
                                        <p:attrNameLst>
                                          <p:attrName>style.visibility</p:attrName>
                                        </p:attrNameLst>
                                      </p:cBhvr>
                                      <p:to>
                                        <p:strVal val="visible"/>
                                      </p:to>
                                    </p:set>
                                    <p:anim calcmode="lin" valueType="num">
                                      <p:cBhvr>
                                        <p:cTn id="16" dur="2000" fill="hold"/>
                                        <p:tgtEl>
                                          <p:spTgt spid="27"/>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374988-E9B4-5DF8-A054-5558BCA92D22}"/>
              </a:ext>
            </a:extLst>
          </p:cNvPr>
          <p:cNvSpPr>
            <a:spLocks noGrp="1"/>
          </p:cNvSpPr>
          <p:nvPr>
            <p:ph type="title"/>
          </p:nvPr>
        </p:nvSpPr>
        <p:spPr/>
        <p:txBody>
          <a:bodyPr/>
          <a:lstStyle/>
          <a:p>
            <a:r>
              <a:rPr lang="en-US" dirty="0"/>
              <a:t>Wire Stripper</a:t>
            </a:r>
          </a:p>
        </p:txBody>
      </p:sp>
      <p:sp>
        <p:nvSpPr>
          <p:cNvPr id="3" name="Content Placeholder 2">
            <a:extLst>
              <a:ext uri="{FF2B5EF4-FFF2-40B4-BE49-F238E27FC236}">
                <a16:creationId xmlns:a16="http://schemas.microsoft.com/office/drawing/2014/main" id="{9C153A4B-6D3D-9C11-49FF-592E19AC8B42}"/>
              </a:ext>
            </a:extLst>
          </p:cNvPr>
          <p:cNvSpPr>
            <a:spLocks noGrp="1"/>
          </p:cNvSpPr>
          <p:nvPr>
            <p:ph sz="half" idx="1"/>
          </p:nvPr>
        </p:nvSpPr>
        <p:spPr/>
        <p:txBody>
          <a:bodyPr/>
          <a:lstStyle/>
          <a:p>
            <a:r>
              <a:rPr lang="en-US" dirty="0"/>
              <a:t>Strips wires</a:t>
            </a:r>
          </a:p>
        </p:txBody>
      </p:sp>
      <p:pic>
        <p:nvPicPr>
          <p:cNvPr id="13314" name="Picture 2" descr="Automatic Wire Stripping &amp; Cutting Tool | Wireworld">
            <a:extLst>
              <a:ext uri="{FF2B5EF4-FFF2-40B4-BE49-F238E27FC236}">
                <a16:creationId xmlns:a16="http://schemas.microsoft.com/office/drawing/2014/main" id="{F36E8712-C8B4-FCD7-E456-6D532E51E0AC}"/>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6838950" y="2249488"/>
            <a:ext cx="3541712" cy="35417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865506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EF0675-C7F8-9C1F-9CD6-299568B0BE4B}"/>
              </a:ext>
            </a:extLst>
          </p:cNvPr>
          <p:cNvSpPr>
            <a:spLocks noGrp="1"/>
          </p:cNvSpPr>
          <p:nvPr>
            <p:ph type="title"/>
          </p:nvPr>
        </p:nvSpPr>
        <p:spPr/>
        <p:txBody>
          <a:bodyPr/>
          <a:lstStyle/>
          <a:p>
            <a:r>
              <a:rPr lang="en-US" dirty="0"/>
              <a:t>Solder the switch</a:t>
            </a:r>
          </a:p>
        </p:txBody>
      </p:sp>
      <p:sp>
        <p:nvSpPr>
          <p:cNvPr id="22" name="Content Placeholder 21">
            <a:extLst>
              <a:ext uri="{FF2B5EF4-FFF2-40B4-BE49-F238E27FC236}">
                <a16:creationId xmlns:a16="http://schemas.microsoft.com/office/drawing/2014/main" id="{26AFAEFA-79A5-CA6D-7915-ED9412FFAE29}"/>
              </a:ext>
            </a:extLst>
          </p:cNvPr>
          <p:cNvSpPr>
            <a:spLocks noGrp="1"/>
          </p:cNvSpPr>
          <p:nvPr>
            <p:ph sz="half" idx="2"/>
          </p:nvPr>
        </p:nvSpPr>
        <p:spPr/>
        <p:txBody>
          <a:bodyPr>
            <a:normAutofit fontScale="92500" lnSpcReduction="20000"/>
          </a:bodyPr>
          <a:lstStyle/>
          <a:p>
            <a:r>
              <a:rPr lang="en-US" dirty="0"/>
              <a:t>Solder the positive pigtail wire (red) to the center pin of the switch.</a:t>
            </a:r>
          </a:p>
          <a:p>
            <a:r>
              <a:rPr lang="en-US" dirty="0"/>
              <a:t>Solder the extra wire (green) to the pin that will be closer to the USB charging port when the switch is mounted.</a:t>
            </a:r>
          </a:p>
          <a:p>
            <a:r>
              <a:rPr lang="en-US" dirty="0"/>
              <a:t>(Reversing the pins will just change which position is ON and OFF. As long as one of the wires is the middle pin, you’re good)</a:t>
            </a:r>
          </a:p>
        </p:txBody>
      </p:sp>
      <p:pic>
        <p:nvPicPr>
          <p:cNvPr id="6" name="Content Placeholder 5">
            <a:extLst>
              <a:ext uri="{FF2B5EF4-FFF2-40B4-BE49-F238E27FC236}">
                <a16:creationId xmlns:a16="http://schemas.microsoft.com/office/drawing/2014/main" id="{933DD32C-26BD-7EB7-6688-024B15DAEA59}"/>
              </a:ext>
            </a:extLst>
          </p:cNvPr>
          <p:cNvPicPr>
            <a:picLocks noGrp="1" noChangeAspect="1"/>
          </p:cNvPicPr>
          <p:nvPr>
            <p:ph sz="half" idx="1"/>
          </p:nvPr>
        </p:nvPicPr>
        <p:blipFill>
          <a:blip r:embed="rId2"/>
          <a:stretch>
            <a:fillRect/>
          </a:stretch>
        </p:blipFill>
        <p:spPr>
          <a:xfrm>
            <a:off x="1626004" y="2249488"/>
            <a:ext cx="3909204" cy="3541712"/>
          </a:xfrm>
        </p:spPr>
      </p:pic>
      <p:pic>
        <p:nvPicPr>
          <p:cNvPr id="8" name="Picture 7">
            <a:extLst>
              <a:ext uri="{FF2B5EF4-FFF2-40B4-BE49-F238E27FC236}">
                <a16:creationId xmlns:a16="http://schemas.microsoft.com/office/drawing/2014/main" id="{5CF0E1C5-6631-FC94-0AF9-DDA74D963A61}"/>
              </a:ext>
            </a:extLst>
          </p:cNvPr>
          <p:cNvPicPr>
            <a:picLocks noChangeAspect="1"/>
          </p:cNvPicPr>
          <p:nvPr/>
        </p:nvPicPr>
        <p:blipFill>
          <a:blip r:embed="rId3"/>
          <a:stretch>
            <a:fillRect/>
          </a:stretch>
        </p:blipFill>
        <p:spPr>
          <a:xfrm rot="7733999">
            <a:off x="1210101" y="4508938"/>
            <a:ext cx="2059859" cy="684256"/>
          </a:xfrm>
          <a:prstGeom prst="rect">
            <a:avLst/>
          </a:prstGeom>
        </p:spPr>
      </p:pic>
      <p:pic>
        <p:nvPicPr>
          <p:cNvPr id="4" name="Picture 3">
            <a:extLst>
              <a:ext uri="{FF2B5EF4-FFF2-40B4-BE49-F238E27FC236}">
                <a16:creationId xmlns:a16="http://schemas.microsoft.com/office/drawing/2014/main" id="{3D2053D5-03EB-A61A-2DFF-8387D775DA14}"/>
              </a:ext>
            </a:extLst>
          </p:cNvPr>
          <p:cNvPicPr>
            <a:picLocks noChangeAspect="1"/>
          </p:cNvPicPr>
          <p:nvPr/>
        </p:nvPicPr>
        <p:blipFill>
          <a:blip r:embed="rId4"/>
          <a:stretch>
            <a:fillRect/>
          </a:stretch>
        </p:blipFill>
        <p:spPr>
          <a:xfrm>
            <a:off x="3239417" y="1573647"/>
            <a:ext cx="1609182" cy="1504802"/>
          </a:xfrm>
          <a:prstGeom prst="rect">
            <a:avLst/>
          </a:prstGeom>
        </p:spPr>
      </p:pic>
      <p:grpSp>
        <p:nvGrpSpPr>
          <p:cNvPr id="27" name="Group 26">
            <a:extLst>
              <a:ext uri="{FF2B5EF4-FFF2-40B4-BE49-F238E27FC236}">
                <a16:creationId xmlns:a16="http://schemas.microsoft.com/office/drawing/2014/main" id="{873D7567-70FD-4FE1-FE12-B88451F4D34D}"/>
              </a:ext>
            </a:extLst>
          </p:cNvPr>
          <p:cNvGrpSpPr/>
          <p:nvPr/>
        </p:nvGrpSpPr>
        <p:grpSpPr>
          <a:xfrm>
            <a:off x="2428471" y="2736782"/>
            <a:ext cx="1380600" cy="960480"/>
            <a:chOff x="2340186" y="2736782"/>
            <a:chExt cx="1380600" cy="960480"/>
          </a:xfrm>
        </p:grpSpPr>
        <mc:AlternateContent xmlns:mc="http://schemas.openxmlformats.org/markup-compatibility/2006" xmlns:p14="http://schemas.microsoft.com/office/powerpoint/2010/main">
          <mc:Choice Requires="p14">
            <p:contentPart p14:bwMode="auto" r:id="rId5">
              <p14:nvContentPartPr>
                <p14:cNvPr id="23" name="Ink 22">
                  <a:extLst>
                    <a:ext uri="{FF2B5EF4-FFF2-40B4-BE49-F238E27FC236}">
                      <a16:creationId xmlns:a16="http://schemas.microsoft.com/office/drawing/2014/main" id="{BF05F499-312A-DA85-7543-CA411ABC5A66}"/>
                    </a:ext>
                  </a:extLst>
                </p14:cNvPr>
                <p14:cNvContentPartPr/>
                <p14:nvPr/>
              </p14:nvContentPartPr>
              <p14:xfrm>
                <a:off x="3483186" y="2736782"/>
                <a:ext cx="237600" cy="651960"/>
              </p14:xfrm>
            </p:contentPart>
          </mc:Choice>
          <mc:Fallback xmlns="">
            <p:pic>
              <p:nvPicPr>
                <p:cNvPr id="23" name="Ink 22">
                  <a:extLst>
                    <a:ext uri="{FF2B5EF4-FFF2-40B4-BE49-F238E27FC236}">
                      <a16:creationId xmlns:a16="http://schemas.microsoft.com/office/drawing/2014/main" id="{BF05F499-312A-DA85-7543-CA411ABC5A66}"/>
                    </a:ext>
                  </a:extLst>
                </p:cNvPr>
                <p:cNvPicPr/>
                <p:nvPr/>
              </p:nvPicPr>
              <p:blipFill>
                <a:blip r:embed="rId6"/>
                <a:stretch>
                  <a:fillRect/>
                </a:stretch>
              </p:blipFill>
              <p:spPr>
                <a:xfrm>
                  <a:off x="3474546" y="2727782"/>
                  <a:ext cx="255240" cy="6696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24" name="Ink 23">
                  <a:extLst>
                    <a:ext uri="{FF2B5EF4-FFF2-40B4-BE49-F238E27FC236}">
                      <a16:creationId xmlns:a16="http://schemas.microsoft.com/office/drawing/2014/main" id="{22C53DE9-DE1A-3D30-52AC-D7150F649DF0}"/>
                    </a:ext>
                  </a:extLst>
                </p14:cNvPr>
                <p14:cNvContentPartPr/>
                <p14:nvPr/>
              </p14:nvContentPartPr>
              <p14:xfrm>
                <a:off x="3411546" y="3524822"/>
                <a:ext cx="1440" cy="360"/>
              </p14:xfrm>
            </p:contentPart>
          </mc:Choice>
          <mc:Fallback xmlns="">
            <p:pic>
              <p:nvPicPr>
                <p:cNvPr id="24" name="Ink 23">
                  <a:extLst>
                    <a:ext uri="{FF2B5EF4-FFF2-40B4-BE49-F238E27FC236}">
                      <a16:creationId xmlns:a16="http://schemas.microsoft.com/office/drawing/2014/main" id="{22C53DE9-DE1A-3D30-52AC-D7150F649DF0}"/>
                    </a:ext>
                  </a:extLst>
                </p:cNvPr>
                <p:cNvPicPr/>
                <p:nvPr/>
              </p:nvPicPr>
              <p:blipFill>
                <a:blip r:embed="rId8"/>
                <a:stretch>
                  <a:fillRect/>
                </a:stretch>
              </p:blipFill>
              <p:spPr>
                <a:xfrm>
                  <a:off x="3402546" y="3516182"/>
                  <a:ext cx="1908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6" name="Ink 25">
                  <a:extLst>
                    <a:ext uri="{FF2B5EF4-FFF2-40B4-BE49-F238E27FC236}">
                      <a16:creationId xmlns:a16="http://schemas.microsoft.com/office/drawing/2014/main" id="{C8E8B1DE-E2FE-8A42-DCE4-8A4E8BD4792E}"/>
                    </a:ext>
                  </a:extLst>
                </p14:cNvPr>
                <p14:cNvContentPartPr/>
                <p14:nvPr/>
              </p14:nvContentPartPr>
              <p14:xfrm>
                <a:off x="2340186" y="2857382"/>
                <a:ext cx="989640" cy="839880"/>
              </p14:xfrm>
            </p:contentPart>
          </mc:Choice>
          <mc:Fallback xmlns="">
            <p:pic>
              <p:nvPicPr>
                <p:cNvPr id="26" name="Ink 25">
                  <a:extLst>
                    <a:ext uri="{FF2B5EF4-FFF2-40B4-BE49-F238E27FC236}">
                      <a16:creationId xmlns:a16="http://schemas.microsoft.com/office/drawing/2014/main" id="{C8E8B1DE-E2FE-8A42-DCE4-8A4E8BD4792E}"/>
                    </a:ext>
                  </a:extLst>
                </p:cNvPr>
                <p:cNvPicPr/>
                <p:nvPr/>
              </p:nvPicPr>
              <p:blipFill>
                <a:blip r:embed="rId10"/>
                <a:stretch>
                  <a:fillRect/>
                </a:stretch>
              </p:blipFill>
              <p:spPr>
                <a:xfrm>
                  <a:off x="2331186" y="2848742"/>
                  <a:ext cx="1007280" cy="857520"/>
                </a:xfrm>
                <a:prstGeom prst="rect">
                  <a:avLst/>
                </a:prstGeom>
              </p:spPr>
            </p:pic>
          </mc:Fallback>
        </mc:AlternateContent>
      </p:grpSp>
      <p:grpSp>
        <p:nvGrpSpPr>
          <p:cNvPr id="14" name="Group 13">
            <a:extLst>
              <a:ext uri="{FF2B5EF4-FFF2-40B4-BE49-F238E27FC236}">
                <a16:creationId xmlns:a16="http://schemas.microsoft.com/office/drawing/2014/main" id="{5117EDFD-B214-9651-EB07-C71951195140}"/>
              </a:ext>
            </a:extLst>
          </p:cNvPr>
          <p:cNvGrpSpPr/>
          <p:nvPr/>
        </p:nvGrpSpPr>
        <p:grpSpPr>
          <a:xfrm>
            <a:off x="3073765" y="2729937"/>
            <a:ext cx="982800" cy="1552320"/>
            <a:chOff x="3077466" y="2723462"/>
            <a:chExt cx="982800" cy="1552320"/>
          </a:xfrm>
        </p:grpSpPr>
        <mc:AlternateContent xmlns:mc="http://schemas.openxmlformats.org/markup-compatibility/2006" xmlns:p14="http://schemas.microsoft.com/office/powerpoint/2010/main">
          <mc:Choice Requires="p14">
            <p:contentPart p14:bwMode="auto" r:id="rId11">
              <p14:nvContentPartPr>
                <p14:cNvPr id="10" name="Ink 9">
                  <a:extLst>
                    <a:ext uri="{FF2B5EF4-FFF2-40B4-BE49-F238E27FC236}">
                      <a16:creationId xmlns:a16="http://schemas.microsoft.com/office/drawing/2014/main" id="{D7E0F187-8A69-79A2-8466-DCCEA6BC08C6}"/>
                    </a:ext>
                  </a:extLst>
                </p14:cNvPr>
                <p14:cNvContentPartPr/>
                <p14:nvPr/>
              </p14:nvContentPartPr>
              <p14:xfrm>
                <a:off x="3077466" y="3617702"/>
                <a:ext cx="477000" cy="658080"/>
              </p14:xfrm>
            </p:contentPart>
          </mc:Choice>
          <mc:Fallback xmlns="">
            <p:pic>
              <p:nvPicPr>
                <p:cNvPr id="10" name="Ink 9">
                  <a:extLst>
                    <a:ext uri="{FF2B5EF4-FFF2-40B4-BE49-F238E27FC236}">
                      <a16:creationId xmlns:a16="http://schemas.microsoft.com/office/drawing/2014/main" id="{D7E0F187-8A69-79A2-8466-DCCEA6BC08C6}"/>
                    </a:ext>
                  </a:extLst>
                </p:cNvPr>
                <p:cNvPicPr/>
                <p:nvPr/>
              </p:nvPicPr>
              <p:blipFill>
                <a:blip r:embed="rId12"/>
                <a:stretch>
                  <a:fillRect/>
                </a:stretch>
              </p:blipFill>
              <p:spPr>
                <a:xfrm>
                  <a:off x="3068466" y="3608702"/>
                  <a:ext cx="494640" cy="6757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1" name="Ink 10">
                  <a:extLst>
                    <a:ext uri="{FF2B5EF4-FFF2-40B4-BE49-F238E27FC236}">
                      <a16:creationId xmlns:a16="http://schemas.microsoft.com/office/drawing/2014/main" id="{1FCB17A3-53A6-496C-23B7-B25C197ED3B1}"/>
                    </a:ext>
                  </a:extLst>
                </p14:cNvPr>
                <p14:cNvContentPartPr/>
                <p14:nvPr/>
              </p14:nvContentPartPr>
              <p14:xfrm>
                <a:off x="3594426" y="3518702"/>
                <a:ext cx="360" cy="360"/>
              </p14:xfrm>
            </p:contentPart>
          </mc:Choice>
          <mc:Fallback xmlns="">
            <p:pic>
              <p:nvPicPr>
                <p:cNvPr id="11" name="Ink 10">
                  <a:extLst>
                    <a:ext uri="{FF2B5EF4-FFF2-40B4-BE49-F238E27FC236}">
                      <a16:creationId xmlns:a16="http://schemas.microsoft.com/office/drawing/2014/main" id="{1FCB17A3-53A6-496C-23B7-B25C197ED3B1}"/>
                    </a:ext>
                  </a:extLst>
                </p:cNvPr>
                <p:cNvPicPr/>
                <p:nvPr/>
              </p:nvPicPr>
              <p:blipFill>
                <a:blip r:embed="rId14"/>
                <a:stretch>
                  <a:fillRect/>
                </a:stretch>
              </p:blipFill>
              <p:spPr>
                <a:xfrm>
                  <a:off x="3585426" y="3510062"/>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2" name="Ink 11">
                  <a:extLst>
                    <a:ext uri="{FF2B5EF4-FFF2-40B4-BE49-F238E27FC236}">
                      <a16:creationId xmlns:a16="http://schemas.microsoft.com/office/drawing/2014/main" id="{E26C9BA2-6AE4-4104-A416-8B7DA0322FB6}"/>
                    </a:ext>
                  </a:extLst>
                </p14:cNvPr>
                <p14:cNvContentPartPr/>
                <p14:nvPr/>
              </p14:nvContentPartPr>
              <p14:xfrm>
                <a:off x="3625746" y="3449582"/>
                <a:ext cx="360" cy="360"/>
              </p14:xfrm>
            </p:contentPart>
          </mc:Choice>
          <mc:Fallback xmlns="">
            <p:pic>
              <p:nvPicPr>
                <p:cNvPr id="12" name="Ink 11">
                  <a:extLst>
                    <a:ext uri="{FF2B5EF4-FFF2-40B4-BE49-F238E27FC236}">
                      <a16:creationId xmlns:a16="http://schemas.microsoft.com/office/drawing/2014/main" id="{E26C9BA2-6AE4-4104-A416-8B7DA0322FB6}"/>
                    </a:ext>
                  </a:extLst>
                </p:cNvPr>
                <p:cNvPicPr/>
                <p:nvPr/>
              </p:nvPicPr>
              <p:blipFill>
                <a:blip r:embed="rId14"/>
                <a:stretch>
                  <a:fillRect/>
                </a:stretch>
              </p:blipFill>
              <p:spPr>
                <a:xfrm>
                  <a:off x="3617106" y="3440582"/>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3" name="Ink 12">
                  <a:extLst>
                    <a:ext uri="{FF2B5EF4-FFF2-40B4-BE49-F238E27FC236}">
                      <a16:creationId xmlns:a16="http://schemas.microsoft.com/office/drawing/2014/main" id="{0D4E987B-A653-E3A2-6338-748F5C9C7E45}"/>
                    </a:ext>
                  </a:extLst>
                </p14:cNvPr>
                <p14:cNvContentPartPr/>
                <p14:nvPr/>
              </p14:nvContentPartPr>
              <p14:xfrm>
                <a:off x="3663546" y="2723462"/>
                <a:ext cx="396720" cy="663120"/>
              </p14:xfrm>
            </p:contentPart>
          </mc:Choice>
          <mc:Fallback xmlns="">
            <p:pic>
              <p:nvPicPr>
                <p:cNvPr id="13" name="Ink 12">
                  <a:extLst>
                    <a:ext uri="{FF2B5EF4-FFF2-40B4-BE49-F238E27FC236}">
                      <a16:creationId xmlns:a16="http://schemas.microsoft.com/office/drawing/2014/main" id="{0D4E987B-A653-E3A2-6338-748F5C9C7E45}"/>
                    </a:ext>
                  </a:extLst>
                </p:cNvPr>
                <p:cNvPicPr/>
                <p:nvPr/>
              </p:nvPicPr>
              <p:blipFill>
                <a:blip r:embed="rId17"/>
                <a:stretch>
                  <a:fillRect/>
                </a:stretch>
              </p:blipFill>
              <p:spPr>
                <a:xfrm>
                  <a:off x="3654906" y="2714822"/>
                  <a:ext cx="414360" cy="680760"/>
                </a:xfrm>
                <a:prstGeom prst="rect">
                  <a:avLst/>
                </a:prstGeom>
              </p:spPr>
            </p:pic>
          </mc:Fallback>
        </mc:AlternateContent>
      </p:grpSp>
      <p:sp>
        <p:nvSpPr>
          <p:cNvPr id="5" name="Oval 4">
            <a:extLst>
              <a:ext uri="{FF2B5EF4-FFF2-40B4-BE49-F238E27FC236}">
                <a16:creationId xmlns:a16="http://schemas.microsoft.com/office/drawing/2014/main" id="{7016EE54-ED19-869D-5670-BF3ED04096FB}"/>
              </a:ext>
            </a:extLst>
          </p:cNvPr>
          <p:cNvSpPr/>
          <p:nvPr/>
        </p:nvSpPr>
        <p:spPr>
          <a:xfrm>
            <a:off x="3909848" y="2635994"/>
            <a:ext cx="198213" cy="176574"/>
          </a:xfrm>
          <a:prstGeom prst="ellipse">
            <a:avLst/>
          </a:prstGeom>
          <a:no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0BF585E5-02F8-302C-D4EB-EE9D9C9089EC}"/>
              </a:ext>
            </a:extLst>
          </p:cNvPr>
          <p:cNvSpPr/>
          <p:nvPr/>
        </p:nvSpPr>
        <p:spPr>
          <a:xfrm>
            <a:off x="3709964" y="2601524"/>
            <a:ext cx="198213" cy="176574"/>
          </a:xfrm>
          <a:prstGeom prst="ellipse">
            <a:avLst/>
          </a:prstGeom>
          <a:no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20680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xEl>
                                              <p:pRg st="0" end="0"/>
                                            </p:txEl>
                                          </p:spTgt>
                                        </p:tgtEl>
                                        <p:attrNameLst>
                                          <p:attrName>style.visibility</p:attrName>
                                        </p:attrNameLst>
                                      </p:cBhvr>
                                      <p:to>
                                        <p:strVal val="visible"/>
                                      </p:to>
                                    </p:set>
                                  </p:childTnLst>
                                </p:cTn>
                              </p:par>
                              <p:par>
                                <p:cTn id="7" presetID="21" presetClass="entr" presetSubtype="1"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animEffect transition="in" filter="wheel(1)">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22">
                                            <p:txEl>
                                              <p:pRg st="1" end="1"/>
                                            </p:txEl>
                                          </p:spTgt>
                                        </p:tgtEl>
                                        <p:attrNameLst>
                                          <p:attrName>style.visibility</p:attrName>
                                        </p:attrNameLst>
                                      </p:cBhvr>
                                      <p:to>
                                        <p:strVal val="visible"/>
                                      </p:to>
                                    </p:set>
                                  </p:childTnLst>
                                </p:cTn>
                              </p:par>
                              <p:par>
                                <p:cTn id="14" presetID="21" presetClass="exit" presetSubtype="1" fill="hold" grpId="1" nodeType="withEffect">
                                  <p:stCondLst>
                                    <p:cond delay="0"/>
                                  </p:stCondLst>
                                  <p:childTnLst>
                                    <p:animEffect transition="out" filter="wheel(1)">
                                      <p:cBhvr>
                                        <p:cTn id="15" dur="250"/>
                                        <p:tgtEl>
                                          <p:spTgt spid="5"/>
                                        </p:tgtEl>
                                      </p:cBhvr>
                                    </p:animEffect>
                                    <p:set>
                                      <p:cBhvr>
                                        <p:cTn id="16" dur="1" fill="hold">
                                          <p:stCondLst>
                                            <p:cond delay="249"/>
                                          </p:stCondLst>
                                        </p:cTn>
                                        <p:tgtEl>
                                          <p:spTgt spid="5"/>
                                        </p:tgtEl>
                                        <p:attrNameLst>
                                          <p:attrName>style.visibility</p:attrName>
                                        </p:attrNameLst>
                                      </p:cBhvr>
                                      <p:to>
                                        <p:strVal val="hidden"/>
                                      </p:to>
                                    </p:set>
                                  </p:childTnLst>
                                </p:cTn>
                              </p:par>
                            </p:childTnLst>
                          </p:cTn>
                        </p:par>
                        <p:par>
                          <p:cTn id="17" fill="hold">
                            <p:stCondLst>
                              <p:cond delay="250"/>
                            </p:stCondLst>
                            <p:childTnLst>
                              <p:par>
                                <p:cTn id="18" presetID="21" presetClass="entr" presetSubtype="1" fill="hold" grpId="0" nodeType="after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wheel(1)">
                                      <p:cBhvr>
                                        <p:cTn id="20" dur="500"/>
                                        <p:tgtEl>
                                          <p:spTgt spid="7"/>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2">
                                            <p:txEl>
                                              <p:pRg st="2" end="2"/>
                                            </p:txEl>
                                          </p:spTgt>
                                        </p:tgtEl>
                                        <p:attrNameLst>
                                          <p:attrName>style.visibility</p:attrName>
                                        </p:attrNameLst>
                                      </p:cBhvr>
                                      <p:to>
                                        <p:strVal val="visible"/>
                                      </p:to>
                                    </p:set>
                                  </p:childTnLst>
                                </p:cTn>
                              </p:par>
                              <p:par>
                                <p:cTn id="25" presetID="21" presetClass="exit" presetSubtype="1" fill="hold" grpId="1" nodeType="withEffect">
                                  <p:stCondLst>
                                    <p:cond delay="0"/>
                                  </p:stCondLst>
                                  <p:childTnLst>
                                    <p:animEffect transition="out" filter="wheel(1)">
                                      <p:cBhvr>
                                        <p:cTn id="26" dur="250"/>
                                        <p:tgtEl>
                                          <p:spTgt spid="7"/>
                                        </p:tgtEl>
                                      </p:cBhvr>
                                    </p:animEffect>
                                    <p:set>
                                      <p:cBhvr>
                                        <p:cTn id="27" dur="1" fill="hold">
                                          <p:stCondLst>
                                            <p:cond delay="24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uiExpand="1" build="p"/>
      <p:bldP spid="5" grpId="0" uiExpand="1" animBg="1"/>
      <p:bldP spid="5" grpId="1" uiExpand="1" animBg="1"/>
      <p:bldP spid="7" grpId="0" uiExpand="1" animBg="1"/>
      <p:bldP spid="7" grpId="1"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E89728E4-4C3E-E4DB-EE42-425D83FC680A}"/>
              </a:ext>
            </a:extLst>
          </p:cNvPr>
          <p:cNvPicPr>
            <a:picLocks noGrp="1" noChangeAspect="1"/>
          </p:cNvPicPr>
          <p:nvPr>
            <p:ph sz="half" idx="1"/>
          </p:nvPr>
        </p:nvPicPr>
        <p:blipFill>
          <a:blip r:embed="rId2"/>
          <a:stretch>
            <a:fillRect/>
          </a:stretch>
        </p:blipFill>
        <p:spPr>
          <a:xfrm>
            <a:off x="1651167" y="2249488"/>
            <a:ext cx="3858879" cy="3541712"/>
          </a:xfrm>
        </p:spPr>
      </p:pic>
      <p:sp>
        <p:nvSpPr>
          <p:cNvPr id="2" name="Title 1">
            <a:extLst>
              <a:ext uri="{FF2B5EF4-FFF2-40B4-BE49-F238E27FC236}">
                <a16:creationId xmlns:a16="http://schemas.microsoft.com/office/drawing/2014/main" id="{29EF0675-C7F8-9C1F-9CD6-299568B0BE4B}"/>
              </a:ext>
            </a:extLst>
          </p:cNvPr>
          <p:cNvSpPr>
            <a:spLocks noGrp="1"/>
          </p:cNvSpPr>
          <p:nvPr>
            <p:ph type="title"/>
          </p:nvPr>
        </p:nvSpPr>
        <p:spPr/>
        <p:txBody>
          <a:bodyPr/>
          <a:lstStyle/>
          <a:p>
            <a:r>
              <a:rPr lang="en-US" dirty="0"/>
              <a:t>Solder the TP4056</a:t>
            </a:r>
          </a:p>
        </p:txBody>
      </p:sp>
      <p:sp>
        <p:nvSpPr>
          <p:cNvPr id="22" name="Content Placeholder 21">
            <a:extLst>
              <a:ext uri="{FF2B5EF4-FFF2-40B4-BE49-F238E27FC236}">
                <a16:creationId xmlns:a16="http://schemas.microsoft.com/office/drawing/2014/main" id="{26AFAEFA-79A5-CA6D-7915-ED9412FFAE29}"/>
              </a:ext>
            </a:extLst>
          </p:cNvPr>
          <p:cNvSpPr>
            <a:spLocks noGrp="1"/>
          </p:cNvSpPr>
          <p:nvPr>
            <p:ph sz="half" idx="2"/>
          </p:nvPr>
        </p:nvSpPr>
        <p:spPr>
          <a:xfrm>
            <a:off x="6938911" y="2249486"/>
            <a:ext cx="4108500" cy="3541714"/>
          </a:xfrm>
        </p:spPr>
        <p:txBody>
          <a:bodyPr>
            <a:normAutofit/>
          </a:bodyPr>
          <a:lstStyle/>
          <a:p>
            <a:r>
              <a:rPr lang="en-US" dirty="0"/>
              <a:t>Solder the extra (green) wire from the Switch to OUT+</a:t>
            </a:r>
          </a:p>
          <a:p>
            <a:r>
              <a:rPr lang="en-US" dirty="0"/>
              <a:t>Solder the ground (white) wire from the Pigtail to OUT-</a:t>
            </a:r>
          </a:p>
        </p:txBody>
      </p:sp>
      <p:grpSp>
        <p:nvGrpSpPr>
          <p:cNvPr id="12" name="Group 11">
            <a:extLst>
              <a:ext uri="{FF2B5EF4-FFF2-40B4-BE49-F238E27FC236}">
                <a16:creationId xmlns:a16="http://schemas.microsoft.com/office/drawing/2014/main" id="{C67AB3D0-B66B-43EB-C5EA-21B573C7400D}"/>
              </a:ext>
            </a:extLst>
          </p:cNvPr>
          <p:cNvGrpSpPr/>
          <p:nvPr/>
        </p:nvGrpSpPr>
        <p:grpSpPr>
          <a:xfrm>
            <a:off x="2429466" y="4012622"/>
            <a:ext cx="1108440" cy="521640"/>
            <a:chOff x="2429466" y="4012622"/>
            <a:chExt cx="1108440" cy="521640"/>
          </a:xfrm>
        </p:grpSpPr>
        <mc:AlternateContent xmlns:mc="http://schemas.openxmlformats.org/markup-compatibility/2006" xmlns:p14="http://schemas.microsoft.com/office/powerpoint/2010/main">
          <mc:Choice Requires="p14">
            <p:contentPart p14:bwMode="auto" r:id="rId3">
              <p14:nvContentPartPr>
                <p14:cNvPr id="10" name="Ink 9">
                  <a:extLst>
                    <a:ext uri="{FF2B5EF4-FFF2-40B4-BE49-F238E27FC236}">
                      <a16:creationId xmlns:a16="http://schemas.microsoft.com/office/drawing/2014/main" id="{8CF7F941-CBE7-DE62-88B9-5BA2F9CDC63E}"/>
                    </a:ext>
                  </a:extLst>
                </p14:cNvPr>
                <p14:cNvContentPartPr/>
                <p14:nvPr/>
              </p14:nvContentPartPr>
              <p14:xfrm>
                <a:off x="2721786" y="4012622"/>
                <a:ext cx="797400" cy="521640"/>
              </p14:xfrm>
            </p:contentPart>
          </mc:Choice>
          <mc:Fallback xmlns="">
            <p:pic>
              <p:nvPicPr>
                <p:cNvPr id="10" name="Ink 9">
                  <a:extLst>
                    <a:ext uri="{FF2B5EF4-FFF2-40B4-BE49-F238E27FC236}">
                      <a16:creationId xmlns:a16="http://schemas.microsoft.com/office/drawing/2014/main" id="{8CF7F941-CBE7-DE62-88B9-5BA2F9CDC63E}"/>
                    </a:ext>
                  </a:extLst>
                </p:cNvPr>
                <p:cNvPicPr/>
                <p:nvPr/>
              </p:nvPicPr>
              <p:blipFill>
                <a:blip r:embed="rId4"/>
                <a:stretch>
                  <a:fillRect/>
                </a:stretch>
              </p:blipFill>
              <p:spPr>
                <a:xfrm>
                  <a:off x="2713146" y="4003982"/>
                  <a:ext cx="815040" cy="5392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1" name="Ink 10">
                  <a:extLst>
                    <a:ext uri="{FF2B5EF4-FFF2-40B4-BE49-F238E27FC236}">
                      <a16:creationId xmlns:a16="http://schemas.microsoft.com/office/drawing/2014/main" id="{1BC048B3-78D8-3E71-F714-E78B0DB23A34}"/>
                    </a:ext>
                  </a:extLst>
                </p14:cNvPr>
                <p14:cNvContentPartPr/>
                <p14:nvPr/>
              </p14:nvContentPartPr>
              <p14:xfrm>
                <a:off x="2429466" y="4157702"/>
                <a:ext cx="1108440" cy="345240"/>
              </p14:xfrm>
            </p:contentPart>
          </mc:Choice>
          <mc:Fallback xmlns="">
            <p:pic>
              <p:nvPicPr>
                <p:cNvPr id="11" name="Ink 10">
                  <a:extLst>
                    <a:ext uri="{FF2B5EF4-FFF2-40B4-BE49-F238E27FC236}">
                      <a16:creationId xmlns:a16="http://schemas.microsoft.com/office/drawing/2014/main" id="{1BC048B3-78D8-3E71-F714-E78B0DB23A34}"/>
                    </a:ext>
                  </a:extLst>
                </p:cNvPr>
                <p:cNvPicPr/>
                <p:nvPr/>
              </p:nvPicPr>
              <p:blipFill>
                <a:blip r:embed="rId6"/>
                <a:stretch>
                  <a:fillRect/>
                </a:stretch>
              </p:blipFill>
              <p:spPr>
                <a:xfrm>
                  <a:off x="2420826" y="4149062"/>
                  <a:ext cx="1126080" cy="3628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
            <p14:nvContentPartPr>
              <p14:cNvPr id="13" name="Ink 12">
                <a:extLst>
                  <a:ext uri="{FF2B5EF4-FFF2-40B4-BE49-F238E27FC236}">
                    <a16:creationId xmlns:a16="http://schemas.microsoft.com/office/drawing/2014/main" id="{8B4554BE-40C3-DE37-FE61-FAF7AC0F9229}"/>
                  </a:ext>
                </a:extLst>
              </p14:cNvPr>
              <p14:cNvContentPartPr/>
              <p14:nvPr/>
            </p14:nvContentPartPr>
            <p14:xfrm>
              <a:off x="2696946" y="4036742"/>
              <a:ext cx="550800" cy="448560"/>
            </p14:xfrm>
          </p:contentPart>
        </mc:Choice>
        <mc:Fallback xmlns="">
          <p:pic>
            <p:nvPicPr>
              <p:cNvPr id="13" name="Ink 12">
                <a:extLst>
                  <a:ext uri="{FF2B5EF4-FFF2-40B4-BE49-F238E27FC236}">
                    <a16:creationId xmlns:a16="http://schemas.microsoft.com/office/drawing/2014/main" id="{8B4554BE-40C3-DE37-FE61-FAF7AC0F9229}"/>
                  </a:ext>
                </a:extLst>
              </p:cNvPr>
              <p:cNvPicPr/>
              <p:nvPr/>
            </p:nvPicPr>
            <p:blipFill>
              <a:blip r:embed="rId8"/>
              <a:stretch>
                <a:fillRect/>
              </a:stretch>
            </p:blipFill>
            <p:spPr>
              <a:xfrm>
                <a:off x="2688306" y="4028102"/>
                <a:ext cx="568440" cy="4662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4" name="Ink 13">
                <a:extLst>
                  <a:ext uri="{FF2B5EF4-FFF2-40B4-BE49-F238E27FC236}">
                    <a16:creationId xmlns:a16="http://schemas.microsoft.com/office/drawing/2014/main" id="{FC62CDD8-8E22-100A-1843-64EBF6553069}"/>
                  </a:ext>
                </a:extLst>
              </p14:cNvPr>
              <p14:cNvContentPartPr/>
              <p14:nvPr/>
            </p14:nvContentPartPr>
            <p14:xfrm>
              <a:off x="2354226" y="4114142"/>
              <a:ext cx="865800" cy="362880"/>
            </p14:xfrm>
          </p:contentPart>
        </mc:Choice>
        <mc:Fallback xmlns="">
          <p:pic>
            <p:nvPicPr>
              <p:cNvPr id="14" name="Ink 13">
                <a:extLst>
                  <a:ext uri="{FF2B5EF4-FFF2-40B4-BE49-F238E27FC236}">
                    <a16:creationId xmlns:a16="http://schemas.microsoft.com/office/drawing/2014/main" id="{FC62CDD8-8E22-100A-1843-64EBF6553069}"/>
                  </a:ext>
                </a:extLst>
              </p:cNvPr>
              <p:cNvPicPr/>
              <p:nvPr/>
            </p:nvPicPr>
            <p:blipFill>
              <a:blip r:embed="rId10"/>
              <a:stretch>
                <a:fillRect/>
              </a:stretch>
            </p:blipFill>
            <p:spPr>
              <a:xfrm>
                <a:off x="2345226" y="4105502"/>
                <a:ext cx="883440" cy="380520"/>
              </a:xfrm>
              <a:prstGeom prst="rect">
                <a:avLst/>
              </a:prstGeom>
            </p:spPr>
          </p:pic>
        </mc:Fallback>
      </mc:AlternateContent>
      <p:pic>
        <p:nvPicPr>
          <p:cNvPr id="3" name="Picture 2">
            <a:extLst>
              <a:ext uri="{FF2B5EF4-FFF2-40B4-BE49-F238E27FC236}">
                <a16:creationId xmlns:a16="http://schemas.microsoft.com/office/drawing/2014/main" id="{E6CBCD6C-B6FE-286F-22A3-AAEDE960C0A8}"/>
              </a:ext>
            </a:extLst>
          </p:cNvPr>
          <p:cNvPicPr>
            <a:picLocks noChangeAspect="1"/>
          </p:cNvPicPr>
          <p:nvPr/>
        </p:nvPicPr>
        <p:blipFill>
          <a:blip r:embed="rId11"/>
          <a:stretch>
            <a:fillRect/>
          </a:stretch>
        </p:blipFill>
        <p:spPr>
          <a:xfrm>
            <a:off x="4989871" y="3914578"/>
            <a:ext cx="2059859" cy="684256"/>
          </a:xfrm>
          <a:prstGeom prst="rect">
            <a:avLst/>
          </a:prstGeom>
        </p:spPr>
      </p:pic>
      <mc:AlternateContent xmlns:mc="http://schemas.openxmlformats.org/markup-compatibility/2006" xmlns:p14="http://schemas.microsoft.com/office/powerpoint/2010/main">
        <mc:Choice Requires="p14">
          <p:contentPart p14:bwMode="auto" r:id="rId12">
            <p14:nvContentPartPr>
              <p14:cNvPr id="5" name="Ink 4">
                <a:extLst>
                  <a:ext uri="{FF2B5EF4-FFF2-40B4-BE49-F238E27FC236}">
                    <a16:creationId xmlns:a16="http://schemas.microsoft.com/office/drawing/2014/main" id="{A2B554CB-D8D2-453A-36B3-C63D994B087F}"/>
                  </a:ext>
                </a:extLst>
              </p14:cNvPr>
              <p14:cNvContentPartPr/>
              <p14:nvPr/>
            </p14:nvContentPartPr>
            <p14:xfrm>
              <a:off x="2164146" y="3663422"/>
              <a:ext cx="2899800" cy="941760"/>
            </p14:xfrm>
          </p:contentPart>
        </mc:Choice>
        <mc:Fallback xmlns="">
          <p:pic>
            <p:nvPicPr>
              <p:cNvPr id="5" name="Ink 4">
                <a:extLst>
                  <a:ext uri="{FF2B5EF4-FFF2-40B4-BE49-F238E27FC236}">
                    <a16:creationId xmlns:a16="http://schemas.microsoft.com/office/drawing/2014/main" id="{A2B554CB-D8D2-453A-36B3-C63D994B087F}"/>
                  </a:ext>
                </a:extLst>
              </p:cNvPr>
              <p:cNvPicPr/>
              <p:nvPr/>
            </p:nvPicPr>
            <p:blipFill>
              <a:blip r:embed="rId13"/>
              <a:stretch>
                <a:fillRect/>
              </a:stretch>
            </p:blipFill>
            <p:spPr>
              <a:xfrm>
                <a:off x="2155506" y="3654782"/>
                <a:ext cx="2917440" cy="959400"/>
              </a:xfrm>
              <a:prstGeom prst="rect">
                <a:avLst/>
              </a:prstGeom>
            </p:spPr>
          </p:pic>
        </mc:Fallback>
      </mc:AlternateContent>
      <p:grpSp>
        <p:nvGrpSpPr>
          <p:cNvPr id="24" name="Group 23">
            <a:extLst>
              <a:ext uri="{FF2B5EF4-FFF2-40B4-BE49-F238E27FC236}">
                <a16:creationId xmlns:a16="http://schemas.microsoft.com/office/drawing/2014/main" id="{24BD3B0A-D822-2733-AFC6-FDEE82D415B2}"/>
              </a:ext>
            </a:extLst>
          </p:cNvPr>
          <p:cNvGrpSpPr/>
          <p:nvPr/>
        </p:nvGrpSpPr>
        <p:grpSpPr>
          <a:xfrm>
            <a:off x="2389866" y="4445702"/>
            <a:ext cx="725040" cy="397800"/>
            <a:chOff x="2389866" y="4445702"/>
            <a:chExt cx="725040" cy="397800"/>
          </a:xfrm>
        </p:grpSpPr>
        <mc:AlternateContent xmlns:mc="http://schemas.openxmlformats.org/markup-compatibility/2006" xmlns:p14="http://schemas.microsoft.com/office/powerpoint/2010/main">
          <mc:Choice Requires="p14">
            <p:contentPart p14:bwMode="auto" r:id="rId14">
              <p14:nvContentPartPr>
                <p14:cNvPr id="21" name="Ink 20">
                  <a:extLst>
                    <a:ext uri="{FF2B5EF4-FFF2-40B4-BE49-F238E27FC236}">
                      <a16:creationId xmlns:a16="http://schemas.microsoft.com/office/drawing/2014/main" id="{B6CA2C40-9F15-08B5-87A4-A919B2E7794F}"/>
                    </a:ext>
                  </a:extLst>
                </p14:cNvPr>
                <p14:cNvContentPartPr/>
                <p14:nvPr/>
              </p14:nvContentPartPr>
              <p14:xfrm>
                <a:off x="2389866" y="4840622"/>
                <a:ext cx="10080" cy="2880"/>
              </p14:xfrm>
            </p:contentPart>
          </mc:Choice>
          <mc:Fallback xmlns="">
            <p:pic>
              <p:nvPicPr>
                <p:cNvPr id="21" name="Ink 20">
                  <a:extLst>
                    <a:ext uri="{FF2B5EF4-FFF2-40B4-BE49-F238E27FC236}">
                      <a16:creationId xmlns:a16="http://schemas.microsoft.com/office/drawing/2014/main" id="{B6CA2C40-9F15-08B5-87A4-A919B2E7794F}"/>
                    </a:ext>
                  </a:extLst>
                </p:cNvPr>
                <p:cNvPicPr/>
                <p:nvPr/>
              </p:nvPicPr>
              <p:blipFill>
                <a:blip r:embed="rId15"/>
                <a:stretch>
                  <a:fillRect/>
                </a:stretch>
              </p:blipFill>
              <p:spPr>
                <a:xfrm>
                  <a:off x="2381226" y="4831622"/>
                  <a:ext cx="27720" cy="205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3" name="Ink 22">
                  <a:extLst>
                    <a:ext uri="{FF2B5EF4-FFF2-40B4-BE49-F238E27FC236}">
                      <a16:creationId xmlns:a16="http://schemas.microsoft.com/office/drawing/2014/main" id="{C8B55583-5D55-A3EB-3AA8-77F1DDF2EBF1}"/>
                    </a:ext>
                  </a:extLst>
                </p14:cNvPr>
                <p14:cNvContentPartPr/>
                <p14:nvPr/>
              </p14:nvContentPartPr>
              <p14:xfrm>
                <a:off x="2528826" y="4445702"/>
                <a:ext cx="586080" cy="227160"/>
              </p14:xfrm>
            </p:contentPart>
          </mc:Choice>
          <mc:Fallback xmlns="">
            <p:pic>
              <p:nvPicPr>
                <p:cNvPr id="23" name="Ink 22">
                  <a:extLst>
                    <a:ext uri="{FF2B5EF4-FFF2-40B4-BE49-F238E27FC236}">
                      <a16:creationId xmlns:a16="http://schemas.microsoft.com/office/drawing/2014/main" id="{C8B55583-5D55-A3EB-3AA8-77F1DDF2EBF1}"/>
                    </a:ext>
                  </a:extLst>
                </p:cNvPr>
                <p:cNvPicPr/>
                <p:nvPr/>
              </p:nvPicPr>
              <p:blipFill>
                <a:blip r:embed="rId17"/>
                <a:stretch>
                  <a:fillRect/>
                </a:stretch>
              </p:blipFill>
              <p:spPr>
                <a:xfrm>
                  <a:off x="2519826" y="4437062"/>
                  <a:ext cx="603720" cy="2448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8">
            <p14:nvContentPartPr>
              <p14:cNvPr id="25" name="Ink 24">
                <a:extLst>
                  <a:ext uri="{FF2B5EF4-FFF2-40B4-BE49-F238E27FC236}">
                    <a16:creationId xmlns:a16="http://schemas.microsoft.com/office/drawing/2014/main" id="{5C93A150-44D2-6860-014D-837B979AF8E0}"/>
                  </a:ext>
                </a:extLst>
              </p14:cNvPr>
              <p14:cNvContentPartPr/>
              <p14:nvPr/>
            </p14:nvContentPartPr>
            <p14:xfrm>
              <a:off x="3655986" y="4053662"/>
              <a:ext cx="1370160" cy="509760"/>
            </p14:xfrm>
          </p:contentPart>
        </mc:Choice>
        <mc:Fallback xmlns="">
          <p:pic>
            <p:nvPicPr>
              <p:cNvPr id="25" name="Ink 24">
                <a:extLst>
                  <a:ext uri="{FF2B5EF4-FFF2-40B4-BE49-F238E27FC236}">
                    <a16:creationId xmlns:a16="http://schemas.microsoft.com/office/drawing/2014/main" id="{5C93A150-44D2-6860-014D-837B979AF8E0}"/>
                  </a:ext>
                </a:extLst>
              </p:cNvPr>
              <p:cNvPicPr/>
              <p:nvPr/>
            </p:nvPicPr>
            <p:blipFill>
              <a:blip r:embed="rId19"/>
              <a:stretch>
                <a:fillRect/>
              </a:stretch>
            </p:blipFill>
            <p:spPr>
              <a:xfrm>
                <a:off x="3646986" y="4045022"/>
                <a:ext cx="1387800" cy="5274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9" name="Ink 28">
                <a:extLst>
                  <a:ext uri="{FF2B5EF4-FFF2-40B4-BE49-F238E27FC236}">
                    <a16:creationId xmlns:a16="http://schemas.microsoft.com/office/drawing/2014/main" id="{97037A44-1110-AB1A-9774-ACE7E5713937}"/>
                  </a:ext>
                </a:extLst>
              </p14:cNvPr>
              <p14:cNvContentPartPr/>
              <p14:nvPr/>
            </p14:nvContentPartPr>
            <p14:xfrm>
              <a:off x="1980906" y="4646942"/>
              <a:ext cx="582840" cy="461880"/>
            </p14:xfrm>
          </p:contentPart>
        </mc:Choice>
        <mc:Fallback xmlns="">
          <p:pic>
            <p:nvPicPr>
              <p:cNvPr id="29" name="Ink 28">
                <a:extLst>
                  <a:ext uri="{FF2B5EF4-FFF2-40B4-BE49-F238E27FC236}">
                    <a16:creationId xmlns:a16="http://schemas.microsoft.com/office/drawing/2014/main" id="{97037A44-1110-AB1A-9774-ACE7E5713937}"/>
                  </a:ext>
                </a:extLst>
              </p:cNvPr>
              <p:cNvPicPr/>
              <p:nvPr/>
            </p:nvPicPr>
            <p:blipFill>
              <a:blip r:embed="rId21"/>
              <a:stretch>
                <a:fillRect/>
              </a:stretch>
            </p:blipFill>
            <p:spPr>
              <a:xfrm>
                <a:off x="1971906" y="4637942"/>
                <a:ext cx="600480" cy="479520"/>
              </a:xfrm>
              <a:prstGeom prst="rect">
                <a:avLst/>
              </a:prstGeom>
            </p:spPr>
          </p:pic>
        </mc:Fallback>
      </mc:AlternateContent>
      <p:grpSp>
        <p:nvGrpSpPr>
          <p:cNvPr id="38" name="Group 37">
            <a:extLst>
              <a:ext uri="{FF2B5EF4-FFF2-40B4-BE49-F238E27FC236}">
                <a16:creationId xmlns:a16="http://schemas.microsoft.com/office/drawing/2014/main" id="{DAD3C2DE-DED1-0AD4-ACFD-85C1157BFA84}"/>
              </a:ext>
            </a:extLst>
          </p:cNvPr>
          <p:cNvGrpSpPr/>
          <p:nvPr/>
        </p:nvGrpSpPr>
        <p:grpSpPr>
          <a:xfrm>
            <a:off x="2005026" y="4874102"/>
            <a:ext cx="191160" cy="146880"/>
            <a:chOff x="2005026" y="4874102"/>
            <a:chExt cx="191160" cy="146880"/>
          </a:xfrm>
        </p:grpSpPr>
        <mc:AlternateContent xmlns:mc="http://schemas.openxmlformats.org/markup-compatibility/2006" xmlns:p14="http://schemas.microsoft.com/office/powerpoint/2010/main">
          <mc:Choice Requires="p14">
            <p:contentPart p14:bwMode="auto" r:id="rId22">
              <p14:nvContentPartPr>
                <p14:cNvPr id="32" name="Ink 31">
                  <a:extLst>
                    <a:ext uri="{FF2B5EF4-FFF2-40B4-BE49-F238E27FC236}">
                      <a16:creationId xmlns:a16="http://schemas.microsoft.com/office/drawing/2014/main" id="{710830E0-8CDC-E445-9C80-FDB2911E4A90}"/>
                    </a:ext>
                  </a:extLst>
                </p14:cNvPr>
                <p14:cNvContentPartPr/>
                <p14:nvPr/>
              </p14:nvContentPartPr>
              <p14:xfrm>
                <a:off x="2005026" y="4880942"/>
                <a:ext cx="126720" cy="140040"/>
              </p14:xfrm>
            </p:contentPart>
          </mc:Choice>
          <mc:Fallback xmlns="">
            <p:pic>
              <p:nvPicPr>
                <p:cNvPr id="32" name="Ink 31">
                  <a:extLst>
                    <a:ext uri="{FF2B5EF4-FFF2-40B4-BE49-F238E27FC236}">
                      <a16:creationId xmlns:a16="http://schemas.microsoft.com/office/drawing/2014/main" id="{710830E0-8CDC-E445-9C80-FDB2911E4A90}"/>
                    </a:ext>
                  </a:extLst>
                </p:cNvPr>
                <p:cNvPicPr/>
                <p:nvPr/>
              </p:nvPicPr>
              <p:blipFill>
                <a:blip r:embed="rId23"/>
                <a:stretch>
                  <a:fillRect/>
                </a:stretch>
              </p:blipFill>
              <p:spPr>
                <a:xfrm>
                  <a:off x="1996386" y="4871942"/>
                  <a:ext cx="144360" cy="1576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3" name="Ink 32">
                  <a:extLst>
                    <a:ext uri="{FF2B5EF4-FFF2-40B4-BE49-F238E27FC236}">
                      <a16:creationId xmlns:a16="http://schemas.microsoft.com/office/drawing/2014/main" id="{F5FE0DDB-258E-FFF5-018D-33D468DD92B7}"/>
                    </a:ext>
                  </a:extLst>
                </p14:cNvPr>
                <p14:cNvContentPartPr/>
                <p14:nvPr/>
              </p14:nvContentPartPr>
              <p14:xfrm>
                <a:off x="2080986" y="4914782"/>
                <a:ext cx="96480" cy="42120"/>
              </p14:xfrm>
            </p:contentPart>
          </mc:Choice>
          <mc:Fallback xmlns="">
            <p:pic>
              <p:nvPicPr>
                <p:cNvPr id="33" name="Ink 32">
                  <a:extLst>
                    <a:ext uri="{FF2B5EF4-FFF2-40B4-BE49-F238E27FC236}">
                      <a16:creationId xmlns:a16="http://schemas.microsoft.com/office/drawing/2014/main" id="{F5FE0DDB-258E-FFF5-018D-33D468DD92B7}"/>
                    </a:ext>
                  </a:extLst>
                </p:cNvPr>
                <p:cNvPicPr/>
                <p:nvPr/>
              </p:nvPicPr>
              <p:blipFill>
                <a:blip r:embed="rId25"/>
                <a:stretch>
                  <a:fillRect/>
                </a:stretch>
              </p:blipFill>
              <p:spPr>
                <a:xfrm>
                  <a:off x="2071986" y="4905782"/>
                  <a:ext cx="114120" cy="597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4" name="Ink 33">
                  <a:extLst>
                    <a:ext uri="{FF2B5EF4-FFF2-40B4-BE49-F238E27FC236}">
                      <a16:creationId xmlns:a16="http://schemas.microsoft.com/office/drawing/2014/main" id="{F0AC1226-CE76-09CF-209E-115E3942D246}"/>
                    </a:ext>
                  </a:extLst>
                </p14:cNvPr>
                <p14:cNvContentPartPr/>
                <p14:nvPr/>
              </p14:nvContentPartPr>
              <p14:xfrm>
                <a:off x="2093586" y="4964102"/>
                <a:ext cx="102600" cy="56160"/>
              </p14:xfrm>
            </p:contentPart>
          </mc:Choice>
          <mc:Fallback xmlns="">
            <p:pic>
              <p:nvPicPr>
                <p:cNvPr id="34" name="Ink 33">
                  <a:extLst>
                    <a:ext uri="{FF2B5EF4-FFF2-40B4-BE49-F238E27FC236}">
                      <a16:creationId xmlns:a16="http://schemas.microsoft.com/office/drawing/2014/main" id="{F0AC1226-CE76-09CF-209E-115E3942D246}"/>
                    </a:ext>
                  </a:extLst>
                </p:cNvPr>
                <p:cNvPicPr/>
                <p:nvPr/>
              </p:nvPicPr>
              <p:blipFill>
                <a:blip r:embed="rId27"/>
                <a:stretch>
                  <a:fillRect/>
                </a:stretch>
              </p:blipFill>
              <p:spPr>
                <a:xfrm>
                  <a:off x="2084586" y="4955102"/>
                  <a:ext cx="120240" cy="738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7" name="Ink 36">
                  <a:extLst>
                    <a:ext uri="{FF2B5EF4-FFF2-40B4-BE49-F238E27FC236}">
                      <a16:creationId xmlns:a16="http://schemas.microsoft.com/office/drawing/2014/main" id="{B245D99D-4D61-68FE-3EE3-CCC12D403484}"/>
                    </a:ext>
                  </a:extLst>
                </p14:cNvPr>
                <p14:cNvContentPartPr/>
                <p14:nvPr/>
              </p14:nvContentPartPr>
              <p14:xfrm>
                <a:off x="2093586" y="4874102"/>
                <a:ext cx="100800" cy="77760"/>
              </p14:xfrm>
            </p:contentPart>
          </mc:Choice>
          <mc:Fallback xmlns="">
            <p:pic>
              <p:nvPicPr>
                <p:cNvPr id="37" name="Ink 36">
                  <a:extLst>
                    <a:ext uri="{FF2B5EF4-FFF2-40B4-BE49-F238E27FC236}">
                      <a16:creationId xmlns:a16="http://schemas.microsoft.com/office/drawing/2014/main" id="{B245D99D-4D61-68FE-3EE3-CCC12D403484}"/>
                    </a:ext>
                  </a:extLst>
                </p:cNvPr>
                <p:cNvPicPr/>
                <p:nvPr/>
              </p:nvPicPr>
              <p:blipFill>
                <a:blip r:embed="rId29"/>
                <a:stretch>
                  <a:fillRect/>
                </a:stretch>
              </p:blipFill>
              <p:spPr>
                <a:xfrm>
                  <a:off x="2084586" y="4865102"/>
                  <a:ext cx="118440" cy="95400"/>
                </a:xfrm>
                <a:prstGeom prst="rect">
                  <a:avLst/>
                </a:prstGeom>
              </p:spPr>
            </p:pic>
          </mc:Fallback>
        </mc:AlternateContent>
      </p:grpSp>
      <p:grpSp>
        <p:nvGrpSpPr>
          <p:cNvPr id="41" name="Group 40">
            <a:extLst>
              <a:ext uri="{FF2B5EF4-FFF2-40B4-BE49-F238E27FC236}">
                <a16:creationId xmlns:a16="http://schemas.microsoft.com/office/drawing/2014/main" id="{90F4D949-B73F-0FB3-997A-A97CFD60D984}"/>
              </a:ext>
            </a:extLst>
          </p:cNvPr>
          <p:cNvGrpSpPr/>
          <p:nvPr/>
        </p:nvGrpSpPr>
        <p:grpSpPr>
          <a:xfrm>
            <a:off x="1983426" y="4697702"/>
            <a:ext cx="514800" cy="398160"/>
            <a:chOff x="1983426" y="4697702"/>
            <a:chExt cx="514800" cy="398160"/>
          </a:xfrm>
        </p:grpSpPr>
        <mc:AlternateContent xmlns:mc="http://schemas.openxmlformats.org/markup-compatibility/2006" xmlns:p14="http://schemas.microsoft.com/office/powerpoint/2010/main">
          <mc:Choice Requires="p14">
            <p:contentPart p14:bwMode="auto" r:id="rId30">
              <p14:nvContentPartPr>
                <p14:cNvPr id="30" name="Ink 29">
                  <a:extLst>
                    <a:ext uri="{FF2B5EF4-FFF2-40B4-BE49-F238E27FC236}">
                      <a16:creationId xmlns:a16="http://schemas.microsoft.com/office/drawing/2014/main" id="{88C39BB5-0756-1BF8-C1A6-AB4095A36413}"/>
                    </a:ext>
                  </a:extLst>
                </p14:cNvPr>
                <p14:cNvContentPartPr/>
                <p14:nvPr/>
              </p14:nvContentPartPr>
              <p14:xfrm>
                <a:off x="2377626" y="5002982"/>
                <a:ext cx="120600" cy="92880"/>
              </p14:xfrm>
            </p:contentPart>
          </mc:Choice>
          <mc:Fallback xmlns="">
            <p:pic>
              <p:nvPicPr>
                <p:cNvPr id="30" name="Ink 29">
                  <a:extLst>
                    <a:ext uri="{FF2B5EF4-FFF2-40B4-BE49-F238E27FC236}">
                      <a16:creationId xmlns:a16="http://schemas.microsoft.com/office/drawing/2014/main" id="{88C39BB5-0756-1BF8-C1A6-AB4095A36413}"/>
                    </a:ext>
                  </a:extLst>
                </p:cNvPr>
                <p:cNvPicPr/>
                <p:nvPr/>
              </p:nvPicPr>
              <p:blipFill>
                <a:blip r:embed="rId31"/>
                <a:stretch>
                  <a:fillRect/>
                </a:stretch>
              </p:blipFill>
              <p:spPr>
                <a:xfrm>
                  <a:off x="2368626" y="4994342"/>
                  <a:ext cx="138240" cy="1105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1" name="Ink 30">
                  <a:extLst>
                    <a:ext uri="{FF2B5EF4-FFF2-40B4-BE49-F238E27FC236}">
                      <a16:creationId xmlns:a16="http://schemas.microsoft.com/office/drawing/2014/main" id="{7A980765-904F-07A3-3461-E6A8E5CF5032}"/>
                    </a:ext>
                  </a:extLst>
                </p14:cNvPr>
                <p14:cNvContentPartPr/>
                <p14:nvPr/>
              </p14:nvContentPartPr>
              <p14:xfrm>
                <a:off x="1983426" y="4697702"/>
                <a:ext cx="97560" cy="114480"/>
              </p14:xfrm>
            </p:contentPart>
          </mc:Choice>
          <mc:Fallback xmlns="">
            <p:pic>
              <p:nvPicPr>
                <p:cNvPr id="31" name="Ink 30">
                  <a:extLst>
                    <a:ext uri="{FF2B5EF4-FFF2-40B4-BE49-F238E27FC236}">
                      <a16:creationId xmlns:a16="http://schemas.microsoft.com/office/drawing/2014/main" id="{7A980765-904F-07A3-3461-E6A8E5CF5032}"/>
                    </a:ext>
                  </a:extLst>
                </p:cNvPr>
                <p:cNvPicPr/>
                <p:nvPr/>
              </p:nvPicPr>
              <p:blipFill>
                <a:blip r:embed="rId33"/>
                <a:stretch>
                  <a:fillRect/>
                </a:stretch>
              </p:blipFill>
              <p:spPr>
                <a:xfrm>
                  <a:off x="1974426" y="4689062"/>
                  <a:ext cx="115200" cy="1321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40" name="Ink 39">
                  <a:extLst>
                    <a:ext uri="{FF2B5EF4-FFF2-40B4-BE49-F238E27FC236}">
                      <a16:creationId xmlns:a16="http://schemas.microsoft.com/office/drawing/2014/main" id="{2A41B104-CBD7-EF3D-7FAB-E208136A51F8}"/>
                    </a:ext>
                  </a:extLst>
                </p14:cNvPr>
                <p14:cNvContentPartPr/>
                <p14:nvPr/>
              </p14:nvContentPartPr>
              <p14:xfrm>
                <a:off x="2106186" y="4836662"/>
                <a:ext cx="242280" cy="154080"/>
              </p14:xfrm>
            </p:contentPart>
          </mc:Choice>
          <mc:Fallback xmlns="">
            <p:pic>
              <p:nvPicPr>
                <p:cNvPr id="40" name="Ink 39">
                  <a:extLst>
                    <a:ext uri="{FF2B5EF4-FFF2-40B4-BE49-F238E27FC236}">
                      <a16:creationId xmlns:a16="http://schemas.microsoft.com/office/drawing/2014/main" id="{2A41B104-CBD7-EF3D-7FAB-E208136A51F8}"/>
                    </a:ext>
                  </a:extLst>
                </p:cNvPr>
                <p:cNvPicPr/>
                <p:nvPr/>
              </p:nvPicPr>
              <p:blipFill>
                <a:blip r:embed="rId35"/>
                <a:stretch>
                  <a:fillRect/>
                </a:stretch>
              </p:blipFill>
              <p:spPr>
                <a:xfrm>
                  <a:off x="2097186" y="4827662"/>
                  <a:ext cx="259920" cy="171720"/>
                </a:xfrm>
                <a:prstGeom prst="rect">
                  <a:avLst/>
                </a:prstGeom>
              </p:spPr>
            </p:pic>
          </mc:Fallback>
        </mc:AlternateContent>
      </p:grpSp>
      <p:pic>
        <p:nvPicPr>
          <p:cNvPr id="4" name="Picture 4">
            <a:extLst>
              <a:ext uri="{FF2B5EF4-FFF2-40B4-BE49-F238E27FC236}">
                <a16:creationId xmlns:a16="http://schemas.microsoft.com/office/drawing/2014/main" id="{A744BD7E-496B-EBFD-50E4-DB8CCA63E5F7}"/>
              </a:ext>
            </a:extLst>
          </p:cNvPr>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7088248" y="4598834"/>
            <a:ext cx="2864333" cy="2215166"/>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a:extLst>
              <a:ext uri="{FF2B5EF4-FFF2-40B4-BE49-F238E27FC236}">
                <a16:creationId xmlns:a16="http://schemas.microsoft.com/office/drawing/2014/main" id="{6718D0E7-4DB1-89FE-9C8D-D4B1F403F4D8}"/>
              </a:ext>
            </a:extLst>
          </p:cNvPr>
          <p:cNvCxnSpPr/>
          <p:nvPr/>
        </p:nvCxnSpPr>
        <p:spPr>
          <a:xfrm flipH="1">
            <a:off x="8648835" y="4289310"/>
            <a:ext cx="940157" cy="547352"/>
          </a:xfrm>
          <a:prstGeom prst="line">
            <a:avLst/>
          </a:prstGeom>
          <a:ln w="76200">
            <a:solidFill>
              <a:srgbClr val="00B050"/>
            </a:solidFill>
          </a:ln>
        </p:spPr>
        <p:style>
          <a:lnRef idx="3">
            <a:schemeClr val="accent3"/>
          </a:lnRef>
          <a:fillRef idx="0">
            <a:schemeClr val="accent3"/>
          </a:fillRef>
          <a:effectRef idx="2">
            <a:schemeClr val="accent3"/>
          </a:effectRef>
          <a:fontRef idx="minor">
            <a:schemeClr val="tx1"/>
          </a:fontRef>
        </p:style>
      </p:cxnSp>
      <p:cxnSp>
        <p:nvCxnSpPr>
          <p:cNvPr id="8" name="Straight Connector 7">
            <a:extLst>
              <a:ext uri="{FF2B5EF4-FFF2-40B4-BE49-F238E27FC236}">
                <a16:creationId xmlns:a16="http://schemas.microsoft.com/office/drawing/2014/main" id="{3D455077-5881-C849-3F71-BAD920343C8F}"/>
              </a:ext>
            </a:extLst>
          </p:cNvPr>
          <p:cNvCxnSpPr/>
          <p:nvPr/>
        </p:nvCxnSpPr>
        <p:spPr>
          <a:xfrm flipH="1">
            <a:off x="9617612" y="4772280"/>
            <a:ext cx="746974" cy="647163"/>
          </a:xfrm>
          <a:prstGeom prst="line">
            <a:avLst/>
          </a:prstGeom>
          <a:ln w="76200">
            <a:solidFill>
              <a:schemeClr val="tx1">
                <a:lumMod val="75000"/>
              </a:schemeClr>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536657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
                                            <p:txEl>
                                              <p:pRg st="1" end="1"/>
                                            </p:txEl>
                                          </p:spTgt>
                                        </p:tgtEl>
                                        <p:attrNameLst>
                                          <p:attrName>style.visibility</p:attrName>
                                        </p:attrNameLst>
                                      </p:cBhvr>
                                      <p:to>
                                        <p:strVal val="visible"/>
                                      </p:to>
                                    </p:set>
                                  </p:childTnLst>
                                </p:cTn>
                              </p:par>
                              <p:par>
                                <p:cTn id="11" presetID="63" presetClass="entr" presetSubtype="0" fill="hold" nodeType="withEffect">
                                  <p:stCondLst>
                                    <p:cond delay="0"/>
                                  </p:stCondLst>
                                  <p:childTnLst>
                                    <p:set>
                                      <p:cBhvr>
                                        <p:cTn id="12" dur="1" fill="hold">
                                          <p:stCondLst>
                                            <p:cond delay="0"/>
                                          </p:stCondLst>
                                        </p:cTn>
                                        <p:tgtEl>
                                          <p:spTgt spid="38"/>
                                        </p:tgtEl>
                                        <p:attrNameLst>
                                          <p:attrName>style.visibility</p:attrName>
                                        </p:attrNameLst>
                                      </p:cBhvr>
                                      <p:to>
                                        <p:strVal val="visible"/>
                                      </p:to>
                                    </p:set>
                                    <p:anim calcmode="lin" valueType="num">
                                      <p:cBhvr>
                                        <p:cTn id="13" dur="500" fill="hold"/>
                                        <p:tgtEl>
                                          <p:spTgt spid="38"/>
                                        </p:tgtEl>
                                        <p:attrNameLst>
                                          <p:attrName>drawProgress</p:attrName>
                                        </p:attrNameLst>
                                      </p:cBhvr>
                                      <p:tavLst>
                                        <p:tav tm="0">
                                          <p:val>
                                            <p:fltVal val="0"/>
                                          </p:val>
                                        </p:tav>
                                        <p:tav tm="100000">
                                          <p:val>
                                            <p:fltVal val="1"/>
                                          </p:val>
                                        </p:tav>
                                      </p:tavLst>
                                    </p:anim>
                                  </p:childTnLst>
                                </p:cTn>
                              </p:par>
                              <p:par>
                                <p:cTn id="14" presetID="63" presetClass="entr" presetSubtype="0" fill="hold" nodeType="withEffect">
                                  <p:stCondLst>
                                    <p:cond delay="0"/>
                                  </p:stCondLst>
                                  <p:childTnLst>
                                    <p:set>
                                      <p:cBhvr>
                                        <p:cTn id="15" dur="1" fill="hold">
                                          <p:stCondLst>
                                            <p:cond delay="0"/>
                                          </p:stCondLst>
                                        </p:cTn>
                                        <p:tgtEl>
                                          <p:spTgt spid="41"/>
                                        </p:tgtEl>
                                        <p:attrNameLst>
                                          <p:attrName>style.visibility</p:attrName>
                                        </p:attrNameLst>
                                      </p:cBhvr>
                                      <p:to>
                                        <p:strVal val="visible"/>
                                      </p:to>
                                    </p:set>
                                    <p:anim calcmode="lin" valueType="num">
                                      <p:cBhvr>
                                        <p:cTn id="16" dur="500" fill="hold"/>
                                        <p:tgtEl>
                                          <p:spTgt spid="41"/>
                                        </p:tgtEl>
                                        <p:attrNameLst>
                                          <p:attrName>drawProgress</p:attrName>
                                        </p:attrNameLst>
                                      </p:cBhvr>
                                      <p:tavLst>
                                        <p:tav tm="0">
                                          <p:val>
                                            <p:fltVal val="0"/>
                                          </p:val>
                                        </p:tav>
                                        <p:tav tm="100000">
                                          <p:val>
                                            <p:fltVal val="1"/>
                                          </p:val>
                                        </p:tav>
                                      </p:tavLst>
                                    </p:anim>
                                  </p:childTnLst>
                                </p:cTn>
                              </p:par>
                              <p:par>
                                <p:cTn id="17" presetID="63" presetClass="entr" presetSubtype="0" fill="hold" nodeType="withEffect">
                                  <p:stCondLst>
                                    <p:cond delay="0"/>
                                  </p:stCondLst>
                                  <p:childTnLst>
                                    <p:set>
                                      <p:cBhvr>
                                        <p:cTn id="18" dur="1" fill="hold">
                                          <p:stCondLst>
                                            <p:cond delay="0"/>
                                          </p:stCondLst>
                                        </p:cTn>
                                        <p:tgtEl>
                                          <p:spTgt spid="29"/>
                                        </p:tgtEl>
                                        <p:attrNameLst>
                                          <p:attrName>style.visibility</p:attrName>
                                        </p:attrNameLst>
                                      </p:cBhvr>
                                      <p:to>
                                        <p:strVal val="visible"/>
                                      </p:to>
                                    </p:set>
                                    <p:anim calcmode="lin" valueType="num">
                                      <p:cBhvr>
                                        <p:cTn id="19" dur="500" fill="hold"/>
                                        <p:tgtEl>
                                          <p:spTgt spid="29"/>
                                        </p:tgtEl>
                                        <p:attrNameLst>
                                          <p:attrName>drawProgress</p:attrName>
                                        </p:attrNameLst>
                                      </p:cBhvr>
                                      <p:tavLst>
                                        <p:tav tm="0">
                                          <p:val>
                                            <p:fltVal val="0"/>
                                          </p:val>
                                        </p:tav>
                                        <p:tav tm="100000">
                                          <p:val>
                                            <p:fltVal val="1"/>
                                          </p:val>
                                        </p:tav>
                                      </p:tavLst>
                                    </p:anim>
                                  </p:childTnLst>
                                </p:cTn>
                              </p:par>
                              <p:par>
                                <p:cTn id="20" presetID="22" presetClass="entr" presetSubtype="2" fill="hold"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right)">
                                      <p:cBhvr>
                                        <p:cTn id="22" dur="500"/>
                                        <p:tgtEl>
                                          <p:spTgt spid="7"/>
                                        </p:tgtEl>
                                      </p:cBhvr>
                                    </p:animEffect>
                                  </p:childTnLst>
                                </p:cTn>
                              </p:par>
                              <p:par>
                                <p:cTn id="23" presetID="22" presetClass="entr" presetSubtype="2" fill="hold" nodeType="with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wipe(right)">
                                      <p:cBhvr>
                                        <p:cTn id="2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uiExpand="1"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E89728E4-4C3E-E4DB-EE42-425D83FC680A}"/>
              </a:ext>
            </a:extLst>
          </p:cNvPr>
          <p:cNvPicPr>
            <a:picLocks noGrp="1" noChangeAspect="1"/>
          </p:cNvPicPr>
          <p:nvPr>
            <p:ph sz="half" idx="1"/>
          </p:nvPr>
        </p:nvPicPr>
        <p:blipFill>
          <a:blip r:embed="rId2"/>
          <a:stretch>
            <a:fillRect/>
          </a:stretch>
        </p:blipFill>
        <p:spPr>
          <a:xfrm>
            <a:off x="1651167" y="2249488"/>
            <a:ext cx="3858879" cy="3541712"/>
          </a:xfrm>
        </p:spPr>
      </p:pic>
      <p:sp>
        <p:nvSpPr>
          <p:cNvPr id="2" name="Title 1">
            <a:extLst>
              <a:ext uri="{FF2B5EF4-FFF2-40B4-BE49-F238E27FC236}">
                <a16:creationId xmlns:a16="http://schemas.microsoft.com/office/drawing/2014/main" id="{29EF0675-C7F8-9C1F-9CD6-299568B0BE4B}"/>
              </a:ext>
            </a:extLst>
          </p:cNvPr>
          <p:cNvSpPr>
            <a:spLocks noGrp="1"/>
          </p:cNvSpPr>
          <p:nvPr>
            <p:ph type="title"/>
          </p:nvPr>
        </p:nvSpPr>
        <p:spPr/>
        <p:txBody>
          <a:bodyPr/>
          <a:lstStyle/>
          <a:p>
            <a:r>
              <a:rPr lang="en-US" dirty="0"/>
              <a:t>Screws	</a:t>
            </a:r>
            <a:r>
              <a:rPr lang="en-US" cap="none" dirty="0"/>
              <a:t>(</a:t>
            </a:r>
            <a:r>
              <a:rPr lang="en-US" cap="none" dirty="0">
                <a:solidFill>
                  <a:srgbClr val="002060"/>
                </a:solidFill>
              </a:rPr>
              <a:t>M2x8mm</a:t>
            </a:r>
            <a:r>
              <a:rPr lang="en-US" cap="none" dirty="0"/>
              <a:t>)	x2</a:t>
            </a:r>
            <a:br>
              <a:rPr lang="en-US" cap="none" dirty="0"/>
            </a:br>
            <a:r>
              <a:rPr lang="en-US" cap="none" dirty="0"/>
              <a:t>NUTS	(</a:t>
            </a:r>
            <a:r>
              <a:rPr lang="en-US" cap="none" dirty="0">
                <a:solidFill>
                  <a:srgbClr val="002060"/>
                </a:solidFill>
              </a:rPr>
              <a:t>M2</a:t>
            </a:r>
            <a:r>
              <a:rPr lang="en-US" cap="none" dirty="0"/>
              <a:t>) 		x2</a:t>
            </a:r>
            <a:endParaRPr lang="en-US" dirty="0"/>
          </a:p>
        </p:txBody>
      </p:sp>
      <p:sp>
        <p:nvSpPr>
          <p:cNvPr id="22" name="Content Placeholder 21">
            <a:extLst>
              <a:ext uri="{FF2B5EF4-FFF2-40B4-BE49-F238E27FC236}">
                <a16:creationId xmlns:a16="http://schemas.microsoft.com/office/drawing/2014/main" id="{26AFAEFA-79A5-CA6D-7915-ED9412FFAE29}"/>
              </a:ext>
            </a:extLst>
          </p:cNvPr>
          <p:cNvSpPr>
            <a:spLocks noGrp="1"/>
          </p:cNvSpPr>
          <p:nvPr>
            <p:ph sz="half" idx="2"/>
          </p:nvPr>
        </p:nvSpPr>
        <p:spPr>
          <a:xfrm>
            <a:off x="6938911" y="2249486"/>
            <a:ext cx="4108500" cy="3541714"/>
          </a:xfrm>
        </p:spPr>
        <p:txBody>
          <a:bodyPr>
            <a:normAutofit fontScale="92500"/>
          </a:bodyPr>
          <a:lstStyle/>
          <a:p>
            <a:r>
              <a:rPr lang="en-US" dirty="0"/>
              <a:t>Insert the switch into the hole</a:t>
            </a:r>
          </a:p>
          <a:p>
            <a:r>
              <a:rPr lang="en-US" dirty="0"/>
              <a:t>Secure with two M2x8mm screws and two M2 nuts</a:t>
            </a:r>
          </a:p>
          <a:p>
            <a:r>
              <a:rPr lang="en-US" dirty="0"/>
              <a:t>(I know it’s hard to keep the tiny nuts in place on the inside. If it’s easier, you can put the nuts on the outside. Or use glue.)</a:t>
            </a:r>
          </a:p>
        </p:txBody>
      </p:sp>
      <p:grpSp>
        <p:nvGrpSpPr>
          <p:cNvPr id="12" name="Group 11">
            <a:extLst>
              <a:ext uri="{FF2B5EF4-FFF2-40B4-BE49-F238E27FC236}">
                <a16:creationId xmlns:a16="http://schemas.microsoft.com/office/drawing/2014/main" id="{C67AB3D0-B66B-43EB-C5EA-21B573C7400D}"/>
              </a:ext>
            </a:extLst>
          </p:cNvPr>
          <p:cNvGrpSpPr/>
          <p:nvPr/>
        </p:nvGrpSpPr>
        <p:grpSpPr>
          <a:xfrm>
            <a:off x="2429466" y="4012622"/>
            <a:ext cx="1108440" cy="521640"/>
            <a:chOff x="2429466" y="4012622"/>
            <a:chExt cx="1108440" cy="521640"/>
          </a:xfrm>
        </p:grpSpPr>
        <mc:AlternateContent xmlns:mc="http://schemas.openxmlformats.org/markup-compatibility/2006" xmlns:p14="http://schemas.microsoft.com/office/powerpoint/2010/main">
          <mc:Choice Requires="p14">
            <p:contentPart p14:bwMode="auto" r:id="rId3">
              <p14:nvContentPartPr>
                <p14:cNvPr id="10" name="Ink 9">
                  <a:extLst>
                    <a:ext uri="{FF2B5EF4-FFF2-40B4-BE49-F238E27FC236}">
                      <a16:creationId xmlns:a16="http://schemas.microsoft.com/office/drawing/2014/main" id="{8CF7F941-CBE7-DE62-88B9-5BA2F9CDC63E}"/>
                    </a:ext>
                  </a:extLst>
                </p14:cNvPr>
                <p14:cNvContentPartPr/>
                <p14:nvPr/>
              </p14:nvContentPartPr>
              <p14:xfrm>
                <a:off x="2721786" y="4012622"/>
                <a:ext cx="797400" cy="521640"/>
              </p14:xfrm>
            </p:contentPart>
          </mc:Choice>
          <mc:Fallback xmlns="">
            <p:pic>
              <p:nvPicPr>
                <p:cNvPr id="10" name="Ink 9">
                  <a:extLst>
                    <a:ext uri="{FF2B5EF4-FFF2-40B4-BE49-F238E27FC236}">
                      <a16:creationId xmlns:a16="http://schemas.microsoft.com/office/drawing/2014/main" id="{8CF7F941-CBE7-DE62-88B9-5BA2F9CDC63E}"/>
                    </a:ext>
                  </a:extLst>
                </p:cNvPr>
                <p:cNvPicPr/>
                <p:nvPr/>
              </p:nvPicPr>
              <p:blipFill>
                <a:blip r:embed="rId4"/>
                <a:stretch>
                  <a:fillRect/>
                </a:stretch>
              </p:blipFill>
              <p:spPr>
                <a:xfrm>
                  <a:off x="2713146" y="4003982"/>
                  <a:ext cx="815040" cy="5392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1" name="Ink 10">
                  <a:extLst>
                    <a:ext uri="{FF2B5EF4-FFF2-40B4-BE49-F238E27FC236}">
                      <a16:creationId xmlns:a16="http://schemas.microsoft.com/office/drawing/2014/main" id="{1BC048B3-78D8-3E71-F714-E78B0DB23A34}"/>
                    </a:ext>
                  </a:extLst>
                </p14:cNvPr>
                <p14:cNvContentPartPr/>
                <p14:nvPr/>
              </p14:nvContentPartPr>
              <p14:xfrm>
                <a:off x="2429466" y="4157702"/>
                <a:ext cx="1108440" cy="345240"/>
              </p14:xfrm>
            </p:contentPart>
          </mc:Choice>
          <mc:Fallback xmlns="">
            <p:pic>
              <p:nvPicPr>
                <p:cNvPr id="11" name="Ink 10">
                  <a:extLst>
                    <a:ext uri="{FF2B5EF4-FFF2-40B4-BE49-F238E27FC236}">
                      <a16:creationId xmlns:a16="http://schemas.microsoft.com/office/drawing/2014/main" id="{1BC048B3-78D8-3E71-F714-E78B0DB23A34}"/>
                    </a:ext>
                  </a:extLst>
                </p:cNvPr>
                <p:cNvPicPr/>
                <p:nvPr/>
              </p:nvPicPr>
              <p:blipFill>
                <a:blip r:embed="rId6"/>
                <a:stretch>
                  <a:fillRect/>
                </a:stretch>
              </p:blipFill>
              <p:spPr>
                <a:xfrm>
                  <a:off x="2420826" y="4149062"/>
                  <a:ext cx="1126080" cy="3628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
            <p14:nvContentPartPr>
              <p14:cNvPr id="13" name="Ink 12">
                <a:extLst>
                  <a:ext uri="{FF2B5EF4-FFF2-40B4-BE49-F238E27FC236}">
                    <a16:creationId xmlns:a16="http://schemas.microsoft.com/office/drawing/2014/main" id="{8B4554BE-40C3-DE37-FE61-FAF7AC0F9229}"/>
                  </a:ext>
                </a:extLst>
              </p14:cNvPr>
              <p14:cNvContentPartPr/>
              <p14:nvPr/>
            </p14:nvContentPartPr>
            <p14:xfrm>
              <a:off x="2696946" y="4036742"/>
              <a:ext cx="550800" cy="448560"/>
            </p14:xfrm>
          </p:contentPart>
        </mc:Choice>
        <mc:Fallback xmlns="">
          <p:pic>
            <p:nvPicPr>
              <p:cNvPr id="13" name="Ink 12">
                <a:extLst>
                  <a:ext uri="{FF2B5EF4-FFF2-40B4-BE49-F238E27FC236}">
                    <a16:creationId xmlns:a16="http://schemas.microsoft.com/office/drawing/2014/main" id="{8B4554BE-40C3-DE37-FE61-FAF7AC0F9229}"/>
                  </a:ext>
                </a:extLst>
              </p:cNvPr>
              <p:cNvPicPr/>
              <p:nvPr/>
            </p:nvPicPr>
            <p:blipFill>
              <a:blip r:embed="rId8"/>
              <a:stretch>
                <a:fillRect/>
              </a:stretch>
            </p:blipFill>
            <p:spPr>
              <a:xfrm>
                <a:off x="2688306" y="4028102"/>
                <a:ext cx="568440" cy="4662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4" name="Ink 13">
                <a:extLst>
                  <a:ext uri="{FF2B5EF4-FFF2-40B4-BE49-F238E27FC236}">
                    <a16:creationId xmlns:a16="http://schemas.microsoft.com/office/drawing/2014/main" id="{FC62CDD8-8E22-100A-1843-64EBF6553069}"/>
                  </a:ext>
                </a:extLst>
              </p14:cNvPr>
              <p14:cNvContentPartPr/>
              <p14:nvPr/>
            </p14:nvContentPartPr>
            <p14:xfrm>
              <a:off x="2354226" y="4114142"/>
              <a:ext cx="865800" cy="362880"/>
            </p14:xfrm>
          </p:contentPart>
        </mc:Choice>
        <mc:Fallback xmlns="">
          <p:pic>
            <p:nvPicPr>
              <p:cNvPr id="14" name="Ink 13">
                <a:extLst>
                  <a:ext uri="{FF2B5EF4-FFF2-40B4-BE49-F238E27FC236}">
                    <a16:creationId xmlns:a16="http://schemas.microsoft.com/office/drawing/2014/main" id="{FC62CDD8-8E22-100A-1843-64EBF6553069}"/>
                  </a:ext>
                </a:extLst>
              </p:cNvPr>
              <p:cNvPicPr/>
              <p:nvPr/>
            </p:nvPicPr>
            <p:blipFill>
              <a:blip r:embed="rId10"/>
              <a:stretch>
                <a:fillRect/>
              </a:stretch>
            </p:blipFill>
            <p:spPr>
              <a:xfrm>
                <a:off x="2345226" y="4105502"/>
                <a:ext cx="883440" cy="380520"/>
              </a:xfrm>
              <a:prstGeom prst="rect">
                <a:avLst/>
              </a:prstGeom>
            </p:spPr>
          </p:pic>
        </mc:Fallback>
      </mc:AlternateContent>
      <p:pic>
        <p:nvPicPr>
          <p:cNvPr id="3" name="Picture 2">
            <a:extLst>
              <a:ext uri="{FF2B5EF4-FFF2-40B4-BE49-F238E27FC236}">
                <a16:creationId xmlns:a16="http://schemas.microsoft.com/office/drawing/2014/main" id="{E6CBCD6C-B6FE-286F-22A3-AAEDE960C0A8}"/>
              </a:ext>
            </a:extLst>
          </p:cNvPr>
          <p:cNvPicPr>
            <a:picLocks noChangeAspect="1"/>
          </p:cNvPicPr>
          <p:nvPr/>
        </p:nvPicPr>
        <p:blipFill>
          <a:blip r:embed="rId11"/>
          <a:stretch>
            <a:fillRect/>
          </a:stretch>
        </p:blipFill>
        <p:spPr>
          <a:xfrm>
            <a:off x="4989871" y="3914578"/>
            <a:ext cx="2059859" cy="684256"/>
          </a:xfrm>
          <a:prstGeom prst="rect">
            <a:avLst/>
          </a:prstGeom>
        </p:spPr>
      </p:pic>
      <mc:AlternateContent xmlns:mc="http://schemas.openxmlformats.org/markup-compatibility/2006" xmlns:p14="http://schemas.microsoft.com/office/powerpoint/2010/main">
        <mc:Choice Requires="p14">
          <p:contentPart p14:bwMode="auto" r:id="rId12">
            <p14:nvContentPartPr>
              <p14:cNvPr id="5" name="Ink 4">
                <a:extLst>
                  <a:ext uri="{FF2B5EF4-FFF2-40B4-BE49-F238E27FC236}">
                    <a16:creationId xmlns:a16="http://schemas.microsoft.com/office/drawing/2014/main" id="{A2B554CB-D8D2-453A-36B3-C63D994B087F}"/>
                  </a:ext>
                </a:extLst>
              </p14:cNvPr>
              <p14:cNvContentPartPr/>
              <p14:nvPr/>
            </p14:nvContentPartPr>
            <p14:xfrm>
              <a:off x="2164146" y="3663422"/>
              <a:ext cx="2899800" cy="941760"/>
            </p14:xfrm>
          </p:contentPart>
        </mc:Choice>
        <mc:Fallback xmlns="">
          <p:pic>
            <p:nvPicPr>
              <p:cNvPr id="5" name="Ink 4">
                <a:extLst>
                  <a:ext uri="{FF2B5EF4-FFF2-40B4-BE49-F238E27FC236}">
                    <a16:creationId xmlns:a16="http://schemas.microsoft.com/office/drawing/2014/main" id="{A2B554CB-D8D2-453A-36B3-C63D994B087F}"/>
                  </a:ext>
                </a:extLst>
              </p:cNvPr>
              <p:cNvPicPr/>
              <p:nvPr/>
            </p:nvPicPr>
            <p:blipFill>
              <a:blip r:embed="rId13"/>
              <a:stretch>
                <a:fillRect/>
              </a:stretch>
            </p:blipFill>
            <p:spPr>
              <a:xfrm>
                <a:off x="2155506" y="3654782"/>
                <a:ext cx="2917440" cy="959400"/>
              </a:xfrm>
              <a:prstGeom prst="rect">
                <a:avLst/>
              </a:prstGeom>
            </p:spPr>
          </p:pic>
        </mc:Fallback>
      </mc:AlternateContent>
      <p:grpSp>
        <p:nvGrpSpPr>
          <p:cNvPr id="24" name="Group 23">
            <a:extLst>
              <a:ext uri="{FF2B5EF4-FFF2-40B4-BE49-F238E27FC236}">
                <a16:creationId xmlns:a16="http://schemas.microsoft.com/office/drawing/2014/main" id="{24BD3B0A-D822-2733-AFC6-FDEE82D415B2}"/>
              </a:ext>
            </a:extLst>
          </p:cNvPr>
          <p:cNvGrpSpPr/>
          <p:nvPr/>
        </p:nvGrpSpPr>
        <p:grpSpPr>
          <a:xfrm>
            <a:off x="2389866" y="4445702"/>
            <a:ext cx="725040" cy="397800"/>
            <a:chOff x="2389866" y="4445702"/>
            <a:chExt cx="725040" cy="397800"/>
          </a:xfrm>
        </p:grpSpPr>
        <mc:AlternateContent xmlns:mc="http://schemas.openxmlformats.org/markup-compatibility/2006" xmlns:p14="http://schemas.microsoft.com/office/powerpoint/2010/main">
          <mc:Choice Requires="p14">
            <p:contentPart p14:bwMode="auto" r:id="rId14">
              <p14:nvContentPartPr>
                <p14:cNvPr id="21" name="Ink 20">
                  <a:extLst>
                    <a:ext uri="{FF2B5EF4-FFF2-40B4-BE49-F238E27FC236}">
                      <a16:creationId xmlns:a16="http://schemas.microsoft.com/office/drawing/2014/main" id="{B6CA2C40-9F15-08B5-87A4-A919B2E7794F}"/>
                    </a:ext>
                  </a:extLst>
                </p14:cNvPr>
                <p14:cNvContentPartPr/>
                <p14:nvPr/>
              </p14:nvContentPartPr>
              <p14:xfrm>
                <a:off x="2389866" y="4840622"/>
                <a:ext cx="10080" cy="2880"/>
              </p14:xfrm>
            </p:contentPart>
          </mc:Choice>
          <mc:Fallback xmlns="">
            <p:pic>
              <p:nvPicPr>
                <p:cNvPr id="21" name="Ink 20">
                  <a:extLst>
                    <a:ext uri="{FF2B5EF4-FFF2-40B4-BE49-F238E27FC236}">
                      <a16:creationId xmlns:a16="http://schemas.microsoft.com/office/drawing/2014/main" id="{B6CA2C40-9F15-08B5-87A4-A919B2E7794F}"/>
                    </a:ext>
                  </a:extLst>
                </p:cNvPr>
                <p:cNvPicPr/>
                <p:nvPr/>
              </p:nvPicPr>
              <p:blipFill>
                <a:blip r:embed="rId15"/>
                <a:stretch>
                  <a:fillRect/>
                </a:stretch>
              </p:blipFill>
              <p:spPr>
                <a:xfrm>
                  <a:off x="2381226" y="4831622"/>
                  <a:ext cx="27720" cy="205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3" name="Ink 22">
                  <a:extLst>
                    <a:ext uri="{FF2B5EF4-FFF2-40B4-BE49-F238E27FC236}">
                      <a16:creationId xmlns:a16="http://schemas.microsoft.com/office/drawing/2014/main" id="{C8B55583-5D55-A3EB-3AA8-77F1DDF2EBF1}"/>
                    </a:ext>
                  </a:extLst>
                </p14:cNvPr>
                <p14:cNvContentPartPr/>
                <p14:nvPr/>
              </p14:nvContentPartPr>
              <p14:xfrm>
                <a:off x="2528826" y="4445702"/>
                <a:ext cx="586080" cy="227160"/>
              </p14:xfrm>
            </p:contentPart>
          </mc:Choice>
          <mc:Fallback xmlns="">
            <p:pic>
              <p:nvPicPr>
                <p:cNvPr id="23" name="Ink 22">
                  <a:extLst>
                    <a:ext uri="{FF2B5EF4-FFF2-40B4-BE49-F238E27FC236}">
                      <a16:creationId xmlns:a16="http://schemas.microsoft.com/office/drawing/2014/main" id="{C8B55583-5D55-A3EB-3AA8-77F1DDF2EBF1}"/>
                    </a:ext>
                  </a:extLst>
                </p:cNvPr>
                <p:cNvPicPr/>
                <p:nvPr/>
              </p:nvPicPr>
              <p:blipFill>
                <a:blip r:embed="rId17"/>
                <a:stretch>
                  <a:fillRect/>
                </a:stretch>
              </p:blipFill>
              <p:spPr>
                <a:xfrm>
                  <a:off x="2519826" y="4437062"/>
                  <a:ext cx="603720" cy="2448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8">
            <p14:nvContentPartPr>
              <p14:cNvPr id="25" name="Ink 24">
                <a:extLst>
                  <a:ext uri="{FF2B5EF4-FFF2-40B4-BE49-F238E27FC236}">
                    <a16:creationId xmlns:a16="http://schemas.microsoft.com/office/drawing/2014/main" id="{5C93A150-44D2-6860-014D-837B979AF8E0}"/>
                  </a:ext>
                </a:extLst>
              </p14:cNvPr>
              <p14:cNvContentPartPr/>
              <p14:nvPr/>
            </p14:nvContentPartPr>
            <p14:xfrm>
              <a:off x="3655986" y="4053662"/>
              <a:ext cx="1370160" cy="509760"/>
            </p14:xfrm>
          </p:contentPart>
        </mc:Choice>
        <mc:Fallback xmlns="">
          <p:pic>
            <p:nvPicPr>
              <p:cNvPr id="25" name="Ink 24">
                <a:extLst>
                  <a:ext uri="{FF2B5EF4-FFF2-40B4-BE49-F238E27FC236}">
                    <a16:creationId xmlns:a16="http://schemas.microsoft.com/office/drawing/2014/main" id="{5C93A150-44D2-6860-014D-837B979AF8E0}"/>
                  </a:ext>
                </a:extLst>
              </p:cNvPr>
              <p:cNvPicPr/>
              <p:nvPr/>
            </p:nvPicPr>
            <p:blipFill>
              <a:blip r:embed="rId19"/>
              <a:stretch>
                <a:fillRect/>
              </a:stretch>
            </p:blipFill>
            <p:spPr>
              <a:xfrm>
                <a:off x="3646986" y="4045022"/>
                <a:ext cx="1387800" cy="5274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9" name="Ink 28">
                <a:extLst>
                  <a:ext uri="{FF2B5EF4-FFF2-40B4-BE49-F238E27FC236}">
                    <a16:creationId xmlns:a16="http://schemas.microsoft.com/office/drawing/2014/main" id="{97037A44-1110-AB1A-9774-ACE7E5713937}"/>
                  </a:ext>
                </a:extLst>
              </p14:cNvPr>
              <p14:cNvContentPartPr/>
              <p14:nvPr/>
            </p14:nvContentPartPr>
            <p14:xfrm>
              <a:off x="1980906" y="4646942"/>
              <a:ext cx="582840" cy="461880"/>
            </p14:xfrm>
          </p:contentPart>
        </mc:Choice>
        <mc:Fallback xmlns="">
          <p:pic>
            <p:nvPicPr>
              <p:cNvPr id="29" name="Ink 28">
                <a:extLst>
                  <a:ext uri="{FF2B5EF4-FFF2-40B4-BE49-F238E27FC236}">
                    <a16:creationId xmlns:a16="http://schemas.microsoft.com/office/drawing/2014/main" id="{97037A44-1110-AB1A-9774-ACE7E5713937}"/>
                  </a:ext>
                </a:extLst>
              </p:cNvPr>
              <p:cNvPicPr/>
              <p:nvPr/>
            </p:nvPicPr>
            <p:blipFill>
              <a:blip r:embed="rId21"/>
              <a:stretch>
                <a:fillRect/>
              </a:stretch>
            </p:blipFill>
            <p:spPr>
              <a:xfrm>
                <a:off x="1971906" y="4637942"/>
                <a:ext cx="600480" cy="479520"/>
              </a:xfrm>
              <a:prstGeom prst="rect">
                <a:avLst/>
              </a:prstGeom>
            </p:spPr>
          </p:pic>
        </mc:Fallback>
      </mc:AlternateContent>
      <p:grpSp>
        <p:nvGrpSpPr>
          <p:cNvPr id="38" name="Group 37">
            <a:extLst>
              <a:ext uri="{FF2B5EF4-FFF2-40B4-BE49-F238E27FC236}">
                <a16:creationId xmlns:a16="http://schemas.microsoft.com/office/drawing/2014/main" id="{DAD3C2DE-DED1-0AD4-ACFD-85C1157BFA84}"/>
              </a:ext>
            </a:extLst>
          </p:cNvPr>
          <p:cNvGrpSpPr/>
          <p:nvPr/>
        </p:nvGrpSpPr>
        <p:grpSpPr>
          <a:xfrm>
            <a:off x="2005026" y="4874102"/>
            <a:ext cx="191160" cy="146880"/>
            <a:chOff x="2005026" y="4874102"/>
            <a:chExt cx="191160" cy="146880"/>
          </a:xfrm>
        </p:grpSpPr>
        <mc:AlternateContent xmlns:mc="http://schemas.openxmlformats.org/markup-compatibility/2006" xmlns:p14="http://schemas.microsoft.com/office/powerpoint/2010/main">
          <mc:Choice Requires="p14">
            <p:contentPart p14:bwMode="auto" r:id="rId22">
              <p14:nvContentPartPr>
                <p14:cNvPr id="32" name="Ink 31">
                  <a:extLst>
                    <a:ext uri="{FF2B5EF4-FFF2-40B4-BE49-F238E27FC236}">
                      <a16:creationId xmlns:a16="http://schemas.microsoft.com/office/drawing/2014/main" id="{710830E0-8CDC-E445-9C80-FDB2911E4A90}"/>
                    </a:ext>
                  </a:extLst>
                </p14:cNvPr>
                <p14:cNvContentPartPr/>
                <p14:nvPr/>
              </p14:nvContentPartPr>
              <p14:xfrm>
                <a:off x="2005026" y="4880942"/>
                <a:ext cx="126720" cy="140040"/>
              </p14:xfrm>
            </p:contentPart>
          </mc:Choice>
          <mc:Fallback xmlns="">
            <p:pic>
              <p:nvPicPr>
                <p:cNvPr id="32" name="Ink 31">
                  <a:extLst>
                    <a:ext uri="{FF2B5EF4-FFF2-40B4-BE49-F238E27FC236}">
                      <a16:creationId xmlns:a16="http://schemas.microsoft.com/office/drawing/2014/main" id="{710830E0-8CDC-E445-9C80-FDB2911E4A90}"/>
                    </a:ext>
                  </a:extLst>
                </p:cNvPr>
                <p:cNvPicPr/>
                <p:nvPr/>
              </p:nvPicPr>
              <p:blipFill>
                <a:blip r:embed="rId23"/>
                <a:stretch>
                  <a:fillRect/>
                </a:stretch>
              </p:blipFill>
              <p:spPr>
                <a:xfrm>
                  <a:off x="1996386" y="4871942"/>
                  <a:ext cx="144360" cy="1576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3" name="Ink 32">
                  <a:extLst>
                    <a:ext uri="{FF2B5EF4-FFF2-40B4-BE49-F238E27FC236}">
                      <a16:creationId xmlns:a16="http://schemas.microsoft.com/office/drawing/2014/main" id="{F5FE0DDB-258E-FFF5-018D-33D468DD92B7}"/>
                    </a:ext>
                  </a:extLst>
                </p14:cNvPr>
                <p14:cNvContentPartPr/>
                <p14:nvPr/>
              </p14:nvContentPartPr>
              <p14:xfrm>
                <a:off x="2080986" y="4914782"/>
                <a:ext cx="96480" cy="42120"/>
              </p14:xfrm>
            </p:contentPart>
          </mc:Choice>
          <mc:Fallback xmlns="">
            <p:pic>
              <p:nvPicPr>
                <p:cNvPr id="33" name="Ink 32">
                  <a:extLst>
                    <a:ext uri="{FF2B5EF4-FFF2-40B4-BE49-F238E27FC236}">
                      <a16:creationId xmlns:a16="http://schemas.microsoft.com/office/drawing/2014/main" id="{F5FE0DDB-258E-FFF5-018D-33D468DD92B7}"/>
                    </a:ext>
                  </a:extLst>
                </p:cNvPr>
                <p:cNvPicPr/>
                <p:nvPr/>
              </p:nvPicPr>
              <p:blipFill>
                <a:blip r:embed="rId25"/>
                <a:stretch>
                  <a:fillRect/>
                </a:stretch>
              </p:blipFill>
              <p:spPr>
                <a:xfrm>
                  <a:off x="2071986" y="4905782"/>
                  <a:ext cx="114120" cy="597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4" name="Ink 33">
                  <a:extLst>
                    <a:ext uri="{FF2B5EF4-FFF2-40B4-BE49-F238E27FC236}">
                      <a16:creationId xmlns:a16="http://schemas.microsoft.com/office/drawing/2014/main" id="{F0AC1226-CE76-09CF-209E-115E3942D246}"/>
                    </a:ext>
                  </a:extLst>
                </p14:cNvPr>
                <p14:cNvContentPartPr/>
                <p14:nvPr/>
              </p14:nvContentPartPr>
              <p14:xfrm>
                <a:off x="2093586" y="4964102"/>
                <a:ext cx="102600" cy="56160"/>
              </p14:xfrm>
            </p:contentPart>
          </mc:Choice>
          <mc:Fallback xmlns="">
            <p:pic>
              <p:nvPicPr>
                <p:cNvPr id="34" name="Ink 33">
                  <a:extLst>
                    <a:ext uri="{FF2B5EF4-FFF2-40B4-BE49-F238E27FC236}">
                      <a16:creationId xmlns:a16="http://schemas.microsoft.com/office/drawing/2014/main" id="{F0AC1226-CE76-09CF-209E-115E3942D246}"/>
                    </a:ext>
                  </a:extLst>
                </p:cNvPr>
                <p:cNvPicPr/>
                <p:nvPr/>
              </p:nvPicPr>
              <p:blipFill>
                <a:blip r:embed="rId27"/>
                <a:stretch>
                  <a:fillRect/>
                </a:stretch>
              </p:blipFill>
              <p:spPr>
                <a:xfrm>
                  <a:off x="2084586" y="4955102"/>
                  <a:ext cx="120240" cy="738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7" name="Ink 36">
                  <a:extLst>
                    <a:ext uri="{FF2B5EF4-FFF2-40B4-BE49-F238E27FC236}">
                      <a16:creationId xmlns:a16="http://schemas.microsoft.com/office/drawing/2014/main" id="{B245D99D-4D61-68FE-3EE3-CCC12D403484}"/>
                    </a:ext>
                  </a:extLst>
                </p14:cNvPr>
                <p14:cNvContentPartPr/>
                <p14:nvPr/>
              </p14:nvContentPartPr>
              <p14:xfrm>
                <a:off x="2093586" y="4874102"/>
                <a:ext cx="100800" cy="77760"/>
              </p14:xfrm>
            </p:contentPart>
          </mc:Choice>
          <mc:Fallback xmlns="">
            <p:pic>
              <p:nvPicPr>
                <p:cNvPr id="37" name="Ink 36">
                  <a:extLst>
                    <a:ext uri="{FF2B5EF4-FFF2-40B4-BE49-F238E27FC236}">
                      <a16:creationId xmlns:a16="http://schemas.microsoft.com/office/drawing/2014/main" id="{B245D99D-4D61-68FE-3EE3-CCC12D403484}"/>
                    </a:ext>
                  </a:extLst>
                </p:cNvPr>
                <p:cNvPicPr/>
                <p:nvPr/>
              </p:nvPicPr>
              <p:blipFill>
                <a:blip r:embed="rId29"/>
                <a:stretch>
                  <a:fillRect/>
                </a:stretch>
              </p:blipFill>
              <p:spPr>
                <a:xfrm>
                  <a:off x="2084586" y="4865102"/>
                  <a:ext cx="118440" cy="95400"/>
                </a:xfrm>
                <a:prstGeom prst="rect">
                  <a:avLst/>
                </a:prstGeom>
              </p:spPr>
            </p:pic>
          </mc:Fallback>
        </mc:AlternateContent>
      </p:grpSp>
      <p:grpSp>
        <p:nvGrpSpPr>
          <p:cNvPr id="41" name="Group 40">
            <a:extLst>
              <a:ext uri="{FF2B5EF4-FFF2-40B4-BE49-F238E27FC236}">
                <a16:creationId xmlns:a16="http://schemas.microsoft.com/office/drawing/2014/main" id="{90F4D949-B73F-0FB3-997A-A97CFD60D984}"/>
              </a:ext>
            </a:extLst>
          </p:cNvPr>
          <p:cNvGrpSpPr/>
          <p:nvPr/>
        </p:nvGrpSpPr>
        <p:grpSpPr>
          <a:xfrm>
            <a:off x="1983426" y="4697702"/>
            <a:ext cx="514800" cy="398160"/>
            <a:chOff x="1983426" y="4697702"/>
            <a:chExt cx="514800" cy="398160"/>
          </a:xfrm>
        </p:grpSpPr>
        <mc:AlternateContent xmlns:mc="http://schemas.openxmlformats.org/markup-compatibility/2006" xmlns:p14="http://schemas.microsoft.com/office/powerpoint/2010/main">
          <mc:Choice Requires="p14">
            <p:contentPart p14:bwMode="auto" r:id="rId30">
              <p14:nvContentPartPr>
                <p14:cNvPr id="30" name="Ink 29">
                  <a:extLst>
                    <a:ext uri="{FF2B5EF4-FFF2-40B4-BE49-F238E27FC236}">
                      <a16:creationId xmlns:a16="http://schemas.microsoft.com/office/drawing/2014/main" id="{88C39BB5-0756-1BF8-C1A6-AB4095A36413}"/>
                    </a:ext>
                  </a:extLst>
                </p14:cNvPr>
                <p14:cNvContentPartPr/>
                <p14:nvPr/>
              </p14:nvContentPartPr>
              <p14:xfrm>
                <a:off x="2377626" y="5002982"/>
                <a:ext cx="120600" cy="92880"/>
              </p14:xfrm>
            </p:contentPart>
          </mc:Choice>
          <mc:Fallback xmlns="">
            <p:pic>
              <p:nvPicPr>
                <p:cNvPr id="30" name="Ink 29">
                  <a:extLst>
                    <a:ext uri="{FF2B5EF4-FFF2-40B4-BE49-F238E27FC236}">
                      <a16:creationId xmlns:a16="http://schemas.microsoft.com/office/drawing/2014/main" id="{88C39BB5-0756-1BF8-C1A6-AB4095A36413}"/>
                    </a:ext>
                  </a:extLst>
                </p:cNvPr>
                <p:cNvPicPr/>
                <p:nvPr/>
              </p:nvPicPr>
              <p:blipFill>
                <a:blip r:embed="rId31"/>
                <a:stretch>
                  <a:fillRect/>
                </a:stretch>
              </p:blipFill>
              <p:spPr>
                <a:xfrm>
                  <a:off x="2368626" y="4994342"/>
                  <a:ext cx="138240" cy="1105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1" name="Ink 30">
                  <a:extLst>
                    <a:ext uri="{FF2B5EF4-FFF2-40B4-BE49-F238E27FC236}">
                      <a16:creationId xmlns:a16="http://schemas.microsoft.com/office/drawing/2014/main" id="{7A980765-904F-07A3-3461-E6A8E5CF5032}"/>
                    </a:ext>
                  </a:extLst>
                </p14:cNvPr>
                <p14:cNvContentPartPr/>
                <p14:nvPr/>
              </p14:nvContentPartPr>
              <p14:xfrm>
                <a:off x="1983426" y="4697702"/>
                <a:ext cx="97560" cy="114480"/>
              </p14:xfrm>
            </p:contentPart>
          </mc:Choice>
          <mc:Fallback xmlns="">
            <p:pic>
              <p:nvPicPr>
                <p:cNvPr id="31" name="Ink 30">
                  <a:extLst>
                    <a:ext uri="{FF2B5EF4-FFF2-40B4-BE49-F238E27FC236}">
                      <a16:creationId xmlns:a16="http://schemas.microsoft.com/office/drawing/2014/main" id="{7A980765-904F-07A3-3461-E6A8E5CF5032}"/>
                    </a:ext>
                  </a:extLst>
                </p:cNvPr>
                <p:cNvPicPr/>
                <p:nvPr/>
              </p:nvPicPr>
              <p:blipFill>
                <a:blip r:embed="rId33"/>
                <a:stretch>
                  <a:fillRect/>
                </a:stretch>
              </p:blipFill>
              <p:spPr>
                <a:xfrm>
                  <a:off x="1974426" y="4689062"/>
                  <a:ext cx="115200" cy="1321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40" name="Ink 39">
                  <a:extLst>
                    <a:ext uri="{FF2B5EF4-FFF2-40B4-BE49-F238E27FC236}">
                      <a16:creationId xmlns:a16="http://schemas.microsoft.com/office/drawing/2014/main" id="{2A41B104-CBD7-EF3D-7FAB-E208136A51F8}"/>
                    </a:ext>
                  </a:extLst>
                </p14:cNvPr>
                <p14:cNvContentPartPr/>
                <p14:nvPr/>
              </p14:nvContentPartPr>
              <p14:xfrm>
                <a:off x="2106186" y="4836662"/>
                <a:ext cx="242280" cy="154080"/>
              </p14:xfrm>
            </p:contentPart>
          </mc:Choice>
          <mc:Fallback xmlns="">
            <p:pic>
              <p:nvPicPr>
                <p:cNvPr id="40" name="Ink 39">
                  <a:extLst>
                    <a:ext uri="{FF2B5EF4-FFF2-40B4-BE49-F238E27FC236}">
                      <a16:creationId xmlns:a16="http://schemas.microsoft.com/office/drawing/2014/main" id="{2A41B104-CBD7-EF3D-7FAB-E208136A51F8}"/>
                    </a:ext>
                  </a:extLst>
                </p:cNvPr>
                <p:cNvPicPr/>
                <p:nvPr/>
              </p:nvPicPr>
              <p:blipFill>
                <a:blip r:embed="rId35"/>
                <a:stretch>
                  <a:fillRect/>
                </a:stretch>
              </p:blipFill>
              <p:spPr>
                <a:xfrm>
                  <a:off x="2097186" y="4827662"/>
                  <a:ext cx="259920" cy="171720"/>
                </a:xfrm>
                <a:prstGeom prst="rect">
                  <a:avLst/>
                </a:prstGeom>
              </p:spPr>
            </p:pic>
          </mc:Fallback>
        </mc:AlternateContent>
      </p:grpSp>
      <p:grpSp>
        <p:nvGrpSpPr>
          <p:cNvPr id="51" name="Group 50">
            <a:extLst>
              <a:ext uri="{FF2B5EF4-FFF2-40B4-BE49-F238E27FC236}">
                <a16:creationId xmlns:a16="http://schemas.microsoft.com/office/drawing/2014/main" id="{18011250-E46C-02E2-9C93-4A6BC9A9019C}"/>
              </a:ext>
            </a:extLst>
          </p:cNvPr>
          <p:cNvGrpSpPr/>
          <p:nvPr/>
        </p:nvGrpSpPr>
        <p:grpSpPr>
          <a:xfrm>
            <a:off x="2086386" y="5123942"/>
            <a:ext cx="266400" cy="193320"/>
            <a:chOff x="2086386" y="5123942"/>
            <a:chExt cx="266400" cy="193320"/>
          </a:xfrm>
        </p:grpSpPr>
        <mc:AlternateContent xmlns:mc="http://schemas.openxmlformats.org/markup-compatibility/2006" xmlns:p14="http://schemas.microsoft.com/office/powerpoint/2010/main">
          <mc:Choice Requires="p14">
            <p:contentPart p14:bwMode="auto" r:id="rId36">
              <p14:nvContentPartPr>
                <p14:cNvPr id="49" name="Ink 48">
                  <a:extLst>
                    <a:ext uri="{FF2B5EF4-FFF2-40B4-BE49-F238E27FC236}">
                      <a16:creationId xmlns:a16="http://schemas.microsoft.com/office/drawing/2014/main" id="{29207CF5-991E-A6A3-30E3-230A425DB156}"/>
                    </a:ext>
                  </a:extLst>
                </p14:cNvPr>
                <p14:cNvContentPartPr/>
                <p14:nvPr/>
              </p14:nvContentPartPr>
              <p14:xfrm>
                <a:off x="2086386" y="5231942"/>
                <a:ext cx="120960" cy="85320"/>
              </p14:xfrm>
            </p:contentPart>
          </mc:Choice>
          <mc:Fallback xmlns="">
            <p:pic>
              <p:nvPicPr>
                <p:cNvPr id="49" name="Ink 48">
                  <a:extLst>
                    <a:ext uri="{FF2B5EF4-FFF2-40B4-BE49-F238E27FC236}">
                      <a16:creationId xmlns:a16="http://schemas.microsoft.com/office/drawing/2014/main" id="{29207CF5-991E-A6A3-30E3-230A425DB156}"/>
                    </a:ext>
                  </a:extLst>
                </p:cNvPr>
                <p:cNvPicPr/>
                <p:nvPr/>
              </p:nvPicPr>
              <p:blipFill>
                <a:blip r:embed="rId37"/>
                <a:stretch>
                  <a:fillRect/>
                </a:stretch>
              </p:blipFill>
              <p:spPr>
                <a:xfrm>
                  <a:off x="2077386" y="5223302"/>
                  <a:ext cx="138600" cy="10296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50" name="Ink 49">
                  <a:extLst>
                    <a:ext uri="{FF2B5EF4-FFF2-40B4-BE49-F238E27FC236}">
                      <a16:creationId xmlns:a16="http://schemas.microsoft.com/office/drawing/2014/main" id="{C68D82B7-B386-E654-6256-BB5565EC7E7D}"/>
                    </a:ext>
                  </a:extLst>
                </p14:cNvPr>
                <p14:cNvContentPartPr/>
                <p14:nvPr/>
              </p14:nvContentPartPr>
              <p14:xfrm>
                <a:off x="2181786" y="5123942"/>
                <a:ext cx="171000" cy="122760"/>
              </p14:xfrm>
            </p:contentPart>
          </mc:Choice>
          <mc:Fallback xmlns="">
            <p:pic>
              <p:nvPicPr>
                <p:cNvPr id="50" name="Ink 49">
                  <a:extLst>
                    <a:ext uri="{FF2B5EF4-FFF2-40B4-BE49-F238E27FC236}">
                      <a16:creationId xmlns:a16="http://schemas.microsoft.com/office/drawing/2014/main" id="{C68D82B7-B386-E654-6256-BB5565EC7E7D}"/>
                    </a:ext>
                  </a:extLst>
                </p:cNvPr>
                <p:cNvPicPr/>
                <p:nvPr/>
              </p:nvPicPr>
              <p:blipFill>
                <a:blip r:embed="rId39"/>
                <a:stretch>
                  <a:fillRect/>
                </a:stretch>
              </p:blipFill>
              <p:spPr>
                <a:xfrm>
                  <a:off x="2172786" y="5115302"/>
                  <a:ext cx="188640" cy="1404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0">
            <p14:nvContentPartPr>
              <p14:cNvPr id="52" name="Ink 51">
                <a:extLst>
                  <a:ext uri="{FF2B5EF4-FFF2-40B4-BE49-F238E27FC236}">
                    <a16:creationId xmlns:a16="http://schemas.microsoft.com/office/drawing/2014/main" id="{C3817877-8848-F737-C1E7-3813656C68AA}"/>
                  </a:ext>
                </a:extLst>
              </p14:cNvPr>
              <p14:cNvContentPartPr/>
              <p14:nvPr/>
            </p14:nvContentPartPr>
            <p14:xfrm>
              <a:off x="1678146" y="4893182"/>
              <a:ext cx="66240" cy="87480"/>
            </p14:xfrm>
          </p:contentPart>
        </mc:Choice>
        <mc:Fallback xmlns="">
          <p:pic>
            <p:nvPicPr>
              <p:cNvPr id="52" name="Ink 51">
                <a:extLst>
                  <a:ext uri="{FF2B5EF4-FFF2-40B4-BE49-F238E27FC236}">
                    <a16:creationId xmlns:a16="http://schemas.microsoft.com/office/drawing/2014/main" id="{C3817877-8848-F737-C1E7-3813656C68AA}"/>
                  </a:ext>
                </a:extLst>
              </p:cNvPr>
              <p:cNvPicPr/>
              <p:nvPr/>
            </p:nvPicPr>
            <p:blipFill>
              <a:blip r:embed="rId41"/>
              <a:stretch>
                <a:fillRect/>
              </a:stretch>
            </p:blipFill>
            <p:spPr>
              <a:xfrm>
                <a:off x="1669506" y="4884542"/>
                <a:ext cx="8388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54" name="Ink 53">
                <a:extLst>
                  <a:ext uri="{FF2B5EF4-FFF2-40B4-BE49-F238E27FC236}">
                    <a16:creationId xmlns:a16="http://schemas.microsoft.com/office/drawing/2014/main" id="{00CE120E-7539-4569-89B5-34F07B8C6CF7}"/>
                  </a:ext>
                </a:extLst>
              </p14:cNvPr>
              <p14:cNvContentPartPr/>
              <p14:nvPr/>
            </p14:nvContentPartPr>
            <p14:xfrm>
              <a:off x="1727466" y="4842062"/>
              <a:ext cx="100800" cy="70560"/>
            </p14:xfrm>
          </p:contentPart>
        </mc:Choice>
        <mc:Fallback xmlns="">
          <p:pic>
            <p:nvPicPr>
              <p:cNvPr id="54" name="Ink 53">
                <a:extLst>
                  <a:ext uri="{FF2B5EF4-FFF2-40B4-BE49-F238E27FC236}">
                    <a16:creationId xmlns:a16="http://schemas.microsoft.com/office/drawing/2014/main" id="{00CE120E-7539-4569-89B5-34F07B8C6CF7}"/>
                  </a:ext>
                </a:extLst>
              </p:cNvPr>
              <p:cNvPicPr/>
              <p:nvPr/>
            </p:nvPicPr>
            <p:blipFill>
              <a:blip r:embed="rId43"/>
              <a:stretch>
                <a:fillRect/>
              </a:stretch>
            </p:blipFill>
            <p:spPr>
              <a:xfrm>
                <a:off x="1718826" y="4833422"/>
                <a:ext cx="118440" cy="882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55" name="Ink 54">
                <a:extLst>
                  <a:ext uri="{FF2B5EF4-FFF2-40B4-BE49-F238E27FC236}">
                    <a16:creationId xmlns:a16="http://schemas.microsoft.com/office/drawing/2014/main" id="{CC82A03F-98F4-05A8-A71F-212BDD8449FF}"/>
                  </a:ext>
                </a:extLst>
              </p14:cNvPr>
              <p14:cNvContentPartPr/>
              <p14:nvPr/>
            </p14:nvContentPartPr>
            <p14:xfrm>
              <a:off x="2148126" y="4641374"/>
              <a:ext cx="32040" cy="45000"/>
            </p14:xfrm>
          </p:contentPart>
        </mc:Choice>
        <mc:Fallback xmlns="">
          <p:pic>
            <p:nvPicPr>
              <p:cNvPr id="55" name="Ink 54">
                <a:extLst>
                  <a:ext uri="{FF2B5EF4-FFF2-40B4-BE49-F238E27FC236}">
                    <a16:creationId xmlns:a16="http://schemas.microsoft.com/office/drawing/2014/main" id="{CC82A03F-98F4-05A8-A71F-212BDD8449FF}"/>
                  </a:ext>
                </a:extLst>
              </p:cNvPr>
              <p:cNvPicPr/>
              <p:nvPr/>
            </p:nvPicPr>
            <p:blipFill>
              <a:blip r:embed="rId45"/>
              <a:stretch>
                <a:fillRect/>
              </a:stretch>
            </p:blipFill>
            <p:spPr>
              <a:xfrm>
                <a:off x="2139486" y="4632734"/>
                <a:ext cx="49680" cy="6264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56" name="Ink 55">
                <a:extLst>
                  <a:ext uri="{FF2B5EF4-FFF2-40B4-BE49-F238E27FC236}">
                    <a16:creationId xmlns:a16="http://schemas.microsoft.com/office/drawing/2014/main" id="{4331F866-90D5-7F8C-1536-E09DA7C6D52A}"/>
                  </a:ext>
                </a:extLst>
              </p14:cNvPr>
              <p14:cNvContentPartPr/>
              <p14:nvPr/>
            </p14:nvContentPartPr>
            <p14:xfrm>
              <a:off x="2504706" y="4911182"/>
              <a:ext cx="69480" cy="109080"/>
            </p14:xfrm>
          </p:contentPart>
        </mc:Choice>
        <mc:Fallback xmlns="">
          <p:pic>
            <p:nvPicPr>
              <p:cNvPr id="56" name="Ink 55">
                <a:extLst>
                  <a:ext uri="{FF2B5EF4-FFF2-40B4-BE49-F238E27FC236}">
                    <a16:creationId xmlns:a16="http://schemas.microsoft.com/office/drawing/2014/main" id="{4331F866-90D5-7F8C-1536-E09DA7C6D52A}"/>
                  </a:ext>
                </a:extLst>
              </p:cNvPr>
              <p:cNvPicPr/>
              <p:nvPr/>
            </p:nvPicPr>
            <p:blipFill>
              <a:blip r:embed="rId47"/>
              <a:stretch>
                <a:fillRect/>
              </a:stretch>
            </p:blipFill>
            <p:spPr>
              <a:xfrm>
                <a:off x="2496066" y="4902182"/>
                <a:ext cx="87120" cy="126720"/>
              </a:xfrm>
              <a:prstGeom prst="rect">
                <a:avLst/>
              </a:prstGeom>
            </p:spPr>
          </p:pic>
        </mc:Fallback>
      </mc:AlternateContent>
    </p:spTree>
    <p:extLst>
      <p:ext uri="{BB962C8B-B14F-4D97-AF65-F5344CB8AC3E}">
        <p14:creationId xmlns:p14="http://schemas.microsoft.com/office/powerpoint/2010/main" val="1945813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xEl>
                                              <p:pRg st="0" end="0"/>
                                            </p:txEl>
                                          </p:spTgt>
                                        </p:tgtEl>
                                        <p:attrNameLst>
                                          <p:attrName>style.visibility</p:attrName>
                                        </p:attrNameLst>
                                      </p:cBhvr>
                                      <p:to>
                                        <p:strVal val="visible"/>
                                      </p:to>
                                    </p:set>
                                  </p:childTnLst>
                                </p:cTn>
                              </p:par>
                              <p:par>
                                <p:cTn id="7" presetID="63" presetClass="entr" presetSubtype="0" fill="hold" nodeType="withEffect">
                                  <p:stCondLst>
                                    <p:cond delay="0"/>
                                  </p:stCondLst>
                                  <p:childTnLst>
                                    <p:set>
                                      <p:cBhvr>
                                        <p:cTn id="8" dur="1" fill="hold">
                                          <p:stCondLst>
                                            <p:cond delay="0"/>
                                          </p:stCondLst>
                                        </p:cTn>
                                        <p:tgtEl>
                                          <p:spTgt spid="38"/>
                                        </p:tgtEl>
                                        <p:attrNameLst>
                                          <p:attrName>style.visibility</p:attrName>
                                        </p:attrNameLst>
                                      </p:cBhvr>
                                      <p:to>
                                        <p:strVal val="visible"/>
                                      </p:to>
                                    </p:set>
                                    <p:anim calcmode="lin" valueType="num">
                                      <p:cBhvr>
                                        <p:cTn id="9" dur="500" fill="hold"/>
                                        <p:tgtEl>
                                          <p:spTgt spid="38"/>
                                        </p:tgtEl>
                                        <p:attrNameLst>
                                          <p:attrName>drawProgress</p:attrName>
                                        </p:attrNameLst>
                                      </p:cBhvr>
                                      <p:tavLst>
                                        <p:tav tm="0">
                                          <p:val>
                                            <p:fltVal val="0"/>
                                          </p:val>
                                        </p:tav>
                                        <p:tav tm="100000">
                                          <p:val>
                                            <p:fltVal val="1"/>
                                          </p:val>
                                        </p:tav>
                                      </p:tavLst>
                                    </p:anim>
                                  </p:childTnLst>
                                </p:cTn>
                              </p:par>
                              <p:par>
                                <p:cTn id="10" presetID="63" presetClass="entr" presetSubtype="0" fill="hold" nodeType="withEffect">
                                  <p:stCondLst>
                                    <p:cond delay="0"/>
                                  </p:stCondLst>
                                  <p:childTnLst>
                                    <p:set>
                                      <p:cBhvr>
                                        <p:cTn id="11" dur="1" fill="hold">
                                          <p:stCondLst>
                                            <p:cond delay="0"/>
                                          </p:stCondLst>
                                        </p:cTn>
                                        <p:tgtEl>
                                          <p:spTgt spid="41"/>
                                        </p:tgtEl>
                                        <p:attrNameLst>
                                          <p:attrName>style.visibility</p:attrName>
                                        </p:attrNameLst>
                                      </p:cBhvr>
                                      <p:to>
                                        <p:strVal val="visible"/>
                                      </p:to>
                                    </p:set>
                                    <p:anim calcmode="lin" valueType="num">
                                      <p:cBhvr>
                                        <p:cTn id="12" dur="500" fill="hold"/>
                                        <p:tgtEl>
                                          <p:spTgt spid="41"/>
                                        </p:tgtEl>
                                        <p:attrNameLst>
                                          <p:attrName>drawProgress</p:attrName>
                                        </p:attrNameLst>
                                      </p:cBhvr>
                                      <p:tavLst>
                                        <p:tav tm="0">
                                          <p:val>
                                            <p:fltVal val="0"/>
                                          </p:val>
                                        </p:tav>
                                        <p:tav tm="100000">
                                          <p:val>
                                            <p:fltVal val="1"/>
                                          </p:val>
                                        </p:tav>
                                      </p:tavLst>
                                    </p:anim>
                                  </p:childTnLst>
                                </p:cTn>
                              </p:par>
                              <p:par>
                                <p:cTn id="13" presetID="63" presetClass="entr" presetSubtype="0" fill="hold" nodeType="withEffect">
                                  <p:stCondLst>
                                    <p:cond delay="0"/>
                                  </p:stCondLst>
                                  <p:childTnLst>
                                    <p:set>
                                      <p:cBhvr>
                                        <p:cTn id="14" dur="1" fill="hold">
                                          <p:stCondLst>
                                            <p:cond delay="0"/>
                                          </p:stCondLst>
                                        </p:cTn>
                                        <p:tgtEl>
                                          <p:spTgt spid="29"/>
                                        </p:tgtEl>
                                        <p:attrNameLst>
                                          <p:attrName>style.visibility</p:attrName>
                                        </p:attrNameLst>
                                      </p:cBhvr>
                                      <p:to>
                                        <p:strVal val="visible"/>
                                      </p:to>
                                    </p:set>
                                    <p:anim calcmode="lin" valueType="num">
                                      <p:cBhvr>
                                        <p:cTn id="15" dur="500" fill="hold"/>
                                        <p:tgtEl>
                                          <p:spTgt spid="29"/>
                                        </p:tgtEl>
                                        <p:attrNameLst>
                                          <p:attrName>drawProgress</p:attrName>
                                        </p:attrNameLst>
                                      </p:cBhvr>
                                      <p:tavLst>
                                        <p:tav tm="0">
                                          <p:val>
                                            <p:fltVal val="0"/>
                                          </p:val>
                                        </p:tav>
                                        <p:tav tm="100000">
                                          <p:val>
                                            <p:fltVal val="1"/>
                                          </p:val>
                                        </p:tav>
                                      </p:tavLst>
                                    </p:anim>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22">
                                            <p:txEl>
                                              <p:pRg st="1" end="1"/>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22">
                                            <p:txEl>
                                              <p:pRg st="2" end="2"/>
                                            </p:txEl>
                                          </p:spTgt>
                                        </p:tgtEl>
                                        <p:attrNameLst>
                                          <p:attrName>style.visibility</p:attrName>
                                        </p:attrNameLst>
                                      </p:cBhvr>
                                      <p:to>
                                        <p:strVal val="visible"/>
                                      </p:to>
                                    </p:set>
                                  </p:childTnLst>
                                </p:cTn>
                              </p:par>
                              <p:par>
                                <p:cTn id="24" presetID="63" presetClass="entr" presetSubtype="0" fill="hold" nodeType="withEffect">
                                  <p:stCondLst>
                                    <p:cond delay="0"/>
                                  </p:stCondLst>
                                  <p:childTnLst>
                                    <p:set>
                                      <p:cBhvr>
                                        <p:cTn id="25" dur="1" fill="hold">
                                          <p:stCondLst>
                                            <p:cond delay="0"/>
                                          </p:stCondLst>
                                        </p:cTn>
                                        <p:tgtEl>
                                          <p:spTgt spid="56"/>
                                        </p:tgtEl>
                                        <p:attrNameLst>
                                          <p:attrName>style.visibility</p:attrName>
                                        </p:attrNameLst>
                                      </p:cBhvr>
                                      <p:to>
                                        <p:strVal val="visible"/>
                                      </p:to>
                                    </p:set>
                                    <p:anim calcmode="lin" valueType="num">
                                      <p:cBhvr>
                                        <p:cTn id="26" dur="500" fill="hold"/>
                                        <p:tgtEl>
                                          <p:spTgt spid="56"/>
                                        </p:tgtEl>
                                        <p:attrNameLst>
                                          <p:attrName>drawProgress</p:attrName>
                                        </p:attrNameLst>
                                      </p:cBhvr>
                                      <p:tavLst>
                                        <p:tav tm="0">
                                          <p:val>
                                            <p:fltVal val="0"/>
                                          </p:val>
                                        </p:tav>
                                        <p:tav tm="100000">
                                          <p:val>
                                            <p:fltVal val="1"/>
                                          </p:val>
                                        </p:tav>
                                      </p:tavLst>
                                    </p:anim>
                                  </p:childTnLst>
                                </p:cTn>
                              </p:par>
                              <p:par>
                                <p:cTn id="27" presetID="63" presetClass="entr" presetSubtype="0" fill="hold" nodeType="withEffect">
                                  <p:stCondLst>
                                    <p:cond delay="0"/>
                                  </p:stCondLst>
                                  <p:childTnLst>
                                    <p:set>
                                      <p:cBhvr>
                                        <p:cTn id="28" dur="1" fill="hold">
                                          <p:stCondLst>
                                            <p:cond delay="0"/>
                                          </p:stCondLst>
                                        </p:cTn>
                                        <p:tgtEl>
                                          <p:spTgt spid="55"/>
                                        </p:tgtEl>
                                        <p:attrNameLst>
                                          <p:attrName>style.visibility</p:attrName>
                                        </p:attrNameLst>
                                      </p:cBhvr>
                                      <p:to>
                                        <p:strVal val="visible"/>
                                      </p:to>
                                    </p:set>
                                    <p:anim calcmode="lin" valueType="num">
                                      <p:cBhvr>
                                        <p:cTn id="29" dur="500" fill="hold"/>
                                        <p:tgtEl>
                                          <p:spTgt spid="55"/>
                                        </p:tgtEl>
                                        <p:attrNameLst>
                                          <p:attrName>drawProgress</p:attrName>
                                        </p:attrNameLst>
                                      </p:cBhvr>
                                      <p:tavLst>
                                        <p:tav tm="0">
                                          <p:val>
                                            <p:fltVal val="0"/>
                                          </p:val>
                                        </p:tav>
                                        <p:tav tm="100000">
                                          <p:val>
                                            <p:fltVal val="1"/>
                                          </p:val>
                                        </p:tav>
                                      </p:tavLst>
                                    </p:anim>
                                  </p:childTnLst>
                                </p:cTn>
                              </p:par>
                              <p:par>
                                <p:cTn id="30" presetID="63" presetClass="entr" presetSubtype="0" fill="hold" nodeType="withEffect">
                                  <p:stCondLst>
                                    <p:cond delay="0"/>
                                  </p:stCondLst>
                                  <p:childTnLst>
                                    <p:set>
                                      <p:cBhvr>
                                        <p:cTn id="31" dur="1" fill="hold">
                                          <p:stCondLst>
                                            <p:cond delay="0"/>
                                          </p:stCondLst>
                                        </p:cTn>
                                        <p:tgtEl>
                                          <p:spTgt spid="52"/>
                                        </p:tgtEl>
                                        <p:attrNameLst>
                                          <p:attrName>style.visibility</p:attrName>
                                        </p:attrNameLst>
                                      </p:cBhvr>
                                      <p:to>
                                        <p:strVal val="visible"/>
                                      </p:to>
                                    </p:set>
                                    <p:anim calcmode="lin" valueType="num">
                                      <p:cBhvr>
                                        <p:cTn id="32" dur="500" fill="hold"/>
                                        <p:tgtEl>
                                          <p:spTgt spid="52"/>
                                        </p:tgtEl>
                                        <p:attrNameLst>
                                          <p:attrName>drawProgress</p:attrName>
                                        </p:attrNameLst>
                                      </p:cBhvr>
                                      <p:tavLst>
                                        <p:tav tm="0">
                                          <p:val>
                                            <p:fltVal val="0"/>
                                          </p:val>
                                        </p:tav>
                                        <p:tav tm="100000">
                                          <p:val>
                                            <p:fltVal val="1"/>
                                          </p:val>
                                        </p:tav>
                                      </p:tavLst>
                                    </p:anim>
                                  </p:childTnLst>
                                </p:cTn>
                              </p:par>
                              <p:par>
                                <p:cTn id="33" presetID="63" presetClass="entr" presetSubtype="0" fill="hold" nodeType="withEffect">
                                  <p:stCondLst>
                                    <p:cond delay="0"/>
                                  </p:stCondLst>
                                  <p:childTnLst>
                                    <p:set>
                                      <p:cBhvr>
                                        <p:cTn id="34" dur="1" fill="hold">
                                          <p:stCondLst>
                                            <p:cond delay="0"/>
                                          </p:stCondLst>
                                        </p:cTn>
                                        <p:tgtEl>
                                          <p:spTgt spid="51"/>
                                        </p:tgtEl>
                                        <p:attrNameLst>
                                          <p:attrName>style.visibility</p:attrName>
                                        </p:attrNameLst>
                                      </p:cBhvr>
                                      <p:to>
                                        <p:strVal val="visible"/>
                                      </p:to>
                                    </p:set>
                                    <p:anim calcmode="lin" valueType="num">
                                      <p:cBhvr>
                                        <p:cTn id="35" dur="500" fill="hold"/>
                                        <p:tgtEl>
                                          <p:spTgt spid="51"/>
                                        </p:tgtEl>
                                        <p:attrNameLst>
                                          <p:attrName>drawProgress</p:attrName>
                                        </p:attrNameLst>
                                      </p:cBhvr>
                                      <p:tavLst>
                                        <p:tav tm="0">
                                          <p:val>
                                            <p:fltVal val="0"/>
                                          </p:val>
                                        </p:tav>
                                        <p:tav tm="100000">
                                          <p:val>
                                            <p:fltVal val="1"/>
                                          </p:val>
                                        </p:tav>
                                      </p:tavLst>
                                    </p:anim>
                                  </p:childTnLst>
                                </p:cTn>
                              </p:par>
                              <p:par>
                                <p:cTn id="36" presetID="63" presetClass="entr" presetSubtype="0" fill="hold" nodeType="withEffect">
                                  <p:stCondLst>
                                    <p:cond delay="0"/>
                                  </p:stCondLst>
                                  <p:childTnLst>
                                    <p:set>
                                      <p:cBhvr>
                                        <p:cTn id="37" dur="1" fill="hold">
                                          <p:stCondLst>
                                            <p:cond delay="0"/>
                                          </p:stCondLst>
                                        </p:cTn>
                                        <p:tgtEl>
                                          <p:spTgt spid="54"/>
                                        </p:tgtEl>
                                        <p:attrNameLst>
                                          <p:attrName>style.visibility</p:attrName>
                                        </p:attrNameLst>
                                      </p:cBhvr>
                                      <p:to>
                                        <p:strVal val="visible"/>
                                      </p:to>
                                    </p:set>
                                    <p:anim calcmode="lin" valueType="num">
                                      <p:cBhvr>
                                        <p:cTn id="38" dur="500" fill="hold"/>
                                        <p:tgtEl>
                                          <p:spTgt spid="54"/>
                                        </p:tgtEl>
                                        <p:attrNameLst>
                                          <p:attrName>drawProgress</p:attrName>
                                        </p:attrNameLst>
                                      </p:cBhvr>
                                      <p:tavLst>
                                        <p:tav tm="0">
                                          <p:val>
                                            <p:fltVal val="0"/>
                                          </p:val>
                                        </p:tav>
                                        <p:tav tm="100000">
                                          <p:val>
                                            <p:fltVal val="1"/>
                                          </p:val>
                                        </p:tav>
                                      </p:tavLst>
                                    </p:anim>
                                  </p:childTnLst>
                                </p:cTn>
                              </p:par>
                            </p:childTnLst>
                          </p:cTn>
                        </p:par>
                        <p:par>
                          <p:cTn id="39" fill="hold">
                            <p:stCondLst>
                              <p:cond delay="500"/>
                            </p:stCondLst>
                            <p:childTnLst>
                              <p:par>
                                <p:cTn id="40" presetID="42" presetClass="path" presetSubtype="0" accel="50000" decel="50000" fill="hold" nodeType="afterEffect">
                                  <p:stCondLst>
                                    <p:cond delay="0"/>
                                  </p:stCondLst>
                                  <p:childTnLst>
                                    <p:animMotion origin="layout" path="M -4.58333E-6 4.07407E-6 L 0.025 -0.02848 " pathEditMode="relative" rAng="0" ptsTypes="AA">
                                      <p:cBhvr>
                                        <p:cTn id="41" dur="500" fill="hold"/>
                                        <p:tgtEl>
                                          <p:spTgt spid="52"/>
                                        </p:tgtEl>
                                        <p:attrNameLst>
                                          <p:attrName>ppt_x</p:attrName>
                                          <p:attrName>ppt_y</p:attrName>
                                        </p:attrNameLst>
                                      </p:cBhvr>
                                      <p:rCtr x="1250" y="-1435"/>
                                    </p:animMotion>
                                  </p:childTnLst>
                                </p:cTn>
                              </p:par>
                              <p:par>
                                <p:cTn id="42" presetID="42" presetClass="path" presetSubtype="0" accel="50000" decel="50000" fill="hold" nodeType="withEffect">
                                  <p:stCondLst>
                                    <p:cond delay="0"/>
                                  </p:stCondLst>
                                  <p:childTnLst>
                                    <p:animMotion origin="layout" path="M -1.25E-6 -1.11111E-6 L 0.01875 -0.02778 " pathEditMode="relative" rAng="0" ptsTypes="AA">
                                      <p:cBhvr>
                                        <p:cTn id="43" dur="500" fill="hold"/>
                                        <p:tgtEl>
                                          <p:spTgt spid="51"/>
                                        </p:tgtEl>
                                        <p:attrNameLst>
                                          <p:attrName>ppt_x</p:attrName>
                                          <p:attrName>ppt_y</p:attrName>
                                        </p:attrNameLst>
                                      </p:cBhvr>
                                      <p:rCtr x="938" y="-1389"/>
                                    </p:animMotion>
                                  </p:childTnLst>
                                </p:cTn>
                              </p:par>
                              <p:par>
                                <p:cTn id="44" presetID="42" presetClass="path" presetSubtype="0" accel="50000" decel="50000" fill="hold" nodeType="withEffect">
                                  <p:stCondLst>
                                    <p:cond delay="0"/>
                                  </p:stCondLst>
                                  <p:childTnLst>
                                    <p:animMotion origin="layout" path="M -3.33333E-6 -1.11111E-6 L 0.02357 -0.02384 " pathEditMode="relative" rAng="0" ptsTypes="AA">
                                      <p:cBhvr>
                                        <p:cTn id="45" dur="500" fill="hold"/>
                                        <p:tgtEl>
                                          <p:spTgt spid="54"/>
                                        </p:tgtEl>
                                        <p:attrNameLst>
                                          <p:attrName>ppt_x</p:attrName>
                                          <p:attrName>ppt_y</p:attrName>
                                        </p:attrNameLst>
                                      </p:cBhvr>
                                      <p:rCtr x="1172" y="-120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uiExpand="1" build="p"/>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A75CEA0D-C980-0542-35A2-E9051C49FE05}"/>
              </a:ext>
            </a:extLst>
          </p:cNvPr>
          <p:cNvPicPr>
            <a:picLocks noGrp="1" noChangeAspect="1"/>
          </p:cNvPicPr>
          <p:nvPr>
            <p:ph sz="half" idx="1"/>
          </p:nvPr>
        </p:nvPicPr>
        <p:blipFill>
          <a:blip r:embed="rId2"/>
          <a:stretch>
            <a:fillRect/>
          </a:stretch>
        </p:blipFill>
        <p:spPr>
          <a:xfrm>
            <a:off x="1385119" y="2249488"/>
            <a:ext cx="4390975" cy="3541712"/>
          </a:xfrm>
        </p:spPr>
      </p:pic>
      <p:sp>
        <p:nvSpPr>
          <p:cNvPr id="2" name="Title 1">
            <a:extLst>
              <a:ext uri="{FF2B5EF4-FFF2-40B4-BE49-F238E27FC236}">
                <a16:creationId xmlns:a16="http://schemas.microsoft.com/office/drawing/2014/main" id="{29EF0675-C7F8-9C1F-9CD6-299568B0BE4B}"/>
              </a:ext>
            </a:extLst>
          </p:cNvPr>
          <p:cNvSpPr>
            <a:spLocks noGrp="1"/>
          </p:cNvSpPr>
          <p:nvPr>
            <p:ph type="title"/>
          </p:nvPr>
        </p:nvSpPr>
        <p:spPr/>
        <p:txBody>
          <a:bodyPr/>
          <a:lstStyle/>
          <a:p>
            <a:br>
              <a:rPr lang="en-US" dirty="0"/>
            </a:br>
            <a:r>
              <a:rPr lang="en-US" dirty="0"/>
              <a:t>Screw </a:t>
            </a:r>
            <a:r>
              <a:rPr lang="en-US" cap="none" dirty="0"/>
              <a:t>(</a:t>
            </a:r>
            <a:r>
              <a:rPr lang="en-US" cap="none" dirty="0">
                <a:solidFill>
                  <a:srgbClr val="00B050"/>
                </a:solidFill>
              </a:rPr>
              <a:t>M3x6mm</a:t>
            </a:r>
            <a:r>
              <a:rPr lang="en-US" cap="none" dirty="0"/>
              <a:t>) x1</a:t>
            </a:r>
            <a:endParaRPr lang="en-US" dirty="0"/>
          </a:p>
        </p:txBody>
      </p:sp>
      <p:sp>
        <p:nvSpPr>
          <p:cNvPr id="22" name="Content Placeholder 21">
            <a:extLst>
              <a:ext uri="{FF2B5EF4-FFF2-40B4-BE49-F238E27FC236}">
                <a16:creationId xmlns:a16="http://schemas.microsoft.com/office/drawing/2014/main" id="{26AFAEFA-79A5-CA6D-7915-ED9412FFAE29}"/>
              </a:ext>
            </a:extLst>
          </p:cNvPr>
          <p:cNvSpPr>
            <a:spLocks noGrp="1"/>
          </p:cNvSpPr>
          <p:nvPr>
            <p:ph sz="half" idx="2"/>
          </p:nvPr>
        </p:nvSpPr>
        <p:spPr/>
        <p:txBody>
          <a:bodyPr>
            <a:normAutofit/>
          </a:bodyPr>
          <a:lstStyle/>
          <a:p>
            <a:r>
              <a:rPr lang="en-US" dirty="0"/>
              <a:t>Secure TP4056 with PCB clip and M3 screw</a:t>
            </a:r>
          </a:p>
        </p:txBody>
      </p:sp>
      <p:cxnSp>
        <p:nvCxnSpPr>
          <p:cNvPr id="8" name="Straight Connector 7">
            <a:extLst>
              <a:ext uri="{FF2B5EF4-FFF2-40B4-BE49-F238E27FC236}">
                <a16:creationId xmlns:a16="http://schemas.microsoft.com/office/drawing/2014/main" id="{98FF5F2E-B694-5A8E-78E3-D7D1AAEA6FAB}"/>
              </a:ext>
            </a:extLst>
          </p:cNvPr>
          <p:cNvCxnSpPr/>
          <p:nvPr/>
        </p:nvCxnSpPr>
        <p:spPr>
          <a:xfrm>
            <a:off x="3380128" y="3872681"/>
            <a:ext cx="0" cy="485578"/>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16301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2">
                                            <p:txEl>
                                              <p:pRg st="0" end="0"/>
                                            </p:txEl>
                                          </p:spTgt>
                                        </p:tgtEl>
                                        <p:attrNameLst>
                                          <p:attrName>style.visibility</p:attrName>
                                        </p:attrNameLst>
                                      </p:cBhvr>
                                      <p:to>
                                        <p:strVal val="visible"/>
                                      </p:to>
                                    </p:set>
                                    <p:animEffect transition="in" filter="wipe(up)">
                                      <p:cBhvr>
                                        <p:cTn id="7" dur="500"/>
                                        <p:tgtEl>
                                          <p:spTgt spid="22">
                                            <p:txEl>
                                              <p:pRg st="0" end="0"/>
                                            </p:txEl>
                                          </p:spTgt>
                                        </p:tgtEl>
                                      </p:cBhvr>
                                    </p:animEffect>
                                  </p:childTnLst>
                                </p:cTn>
                              </p:par>
                              <p:par>
                                <p:cTn id="8" presetID="22" presetClass="entr" presetSubtype="1"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up)">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build="p"/>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7347E-DE2D-4E1D-258D-EFAACAA29921}"/>
              </a:ext>
            </a:extLst>
          </p:cNvPr>
          <p:cNvSpPr>
            <a:spLocks noGrp="1"/>
          </p:cNvSpPr>
          <p:nvPr>
            <p:ph type="title"/>
          </p:nvPr>
        </p:nvSpPr>
        <p:spPr/>
        <p:txBody>
          <a:bodyPr/>
          <a:lstStyle/>
          <a:p>
            <a:r>
              <a:rPr lang="en-US" dirty="0"/>
              <a:t>Left Ear Cup Assembly Complete!</a:t>
            </a:r>
          </a:p>
        </p:txBody>
      </p:sp>
      <p:sp>
        <p:nvSpPr>
          <p:cNvPr id="3" name="Text Placeholder 2">
            <a:extLst>
              <a:ext uri="{FF2B5EF4-FFF2-40B4-BE49-F238E27FC236}">
                <a16:creationId xmlns:a16="http://schemas.microsoft.com/office/drawing/2014/main" id="{4B95FDEE-0386-75CA-43BF-E7C32DBA63AD}"/>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56897497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CDE8C6-0367-6FF1-7498-2BEBA12132FE}"/>
              </a:ext>
            </a:extLst>
          </p:cNvPr>
          <p:cNvSpPr>
            <a:spLocks noGrp="1"/>
          </p:cNvSpPr>
          <p:nvPr>
            <p:ph type="title"/>
          </p:nvPr>
        </p:nvSpPr>
        <p:spPr/>
        <p:txBody>
          <a:bodyPr/>
          <a:lstStyle/>
          <a:p>
            <a:r>
              <a:rPr lang="en-US" dirty="0"/>
              <a:t>Optional: Preset Button Assembly</a:t>
            </a:r>
          </a:p>
        </p:txBody>
      </p:sp>
      <p:sp>
        <p:nvSpPr>
          <p:cNvPr id="3" name="Text Placeholder 2">
            <a:extLst>
              <a:ext uri="{FF2B5EF4-FFF2-40B4-BE49-F238E27FC236}">
                <a16:creationId xmlns:a16="http://schemas.microsoft.com/office/drawing/2014/main" id="{EBFF09F9-D086-1247-A794-F689318BC491}"/>
              </a:ext>
            </a:extLst>
          </p:cNvPr>
          <p:cNvSpPr>
            <a:spLocks noGrp="1"/>
          </p:cNvSpPr>
          <p:nvPr>
            <p:ph type="body" idx="1"/>
          </p:nvPr>
        </p:nvSpPr>
        <p:spPr/>
        <p:txBody>
          <a:bodyPr/>
          <a:lstStyle/>
          <a:p>
            <a:r>
              <a:rPr lang="en-US" dirty="0"/>
              <a:t>Requires soldering to Cherry MX Switches</a:t>
            </a:r>
          </a:p>
          <a:p>
            <a:r>
              <a:rPr lang="en-US" dirty="0"/>
              <a:t>Can Be skipped if you just want random mode + App control</a:t>
            </a:r>
          </a:p>
        </p:txBody>
      </p:sp>
    </p:spTree>
    <p:extLst>
      <p:ext uri="{BB962C8B-B14F-4D97-AF65-F5344CB8AC3E}">
        <p14:creationId xmlns:p14="http://schemas.microsoft.com/office/powerpoint/2010/main" val="257051580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EF0675-C7F8-9C1F-9CD6-299568B0BE4B}"/>
              </a:ext>
            </a:extLst>
          </p:cNvPr>
          <p:cNvSpPr>
            <a:spLocks noGrp="1"/>
          </p:cNvSpPr>
          <p:nvPr>
            <p:ph type="title"/>
          </p:nvPr>
        </p:nvSpPr>
        <p:spPr/>
        <p:txBody>
          <a:bodyPr/>
          <a:lstStyle/>
          <a:p>
            <a:r>
              <a:rPr lang="en-US" dirty="0"/>
              <a:t>OPTIONAL</a:t>
            </a:r>
            <a:br>
              <a:rPr lang="en-US" dirty="0"/>
            </a:br>
            <a:r>
              <a:rPr lang="en-US" dirty="0"/>
              <a:t>Cherry MX Switches x3</a:t>
            </a:r>
          </a:p>
        </p:txBody>
      </p:sp>
      <p:sp>
        <p:nvSpPr>
          <p:cNvPr id="22" name="Content Placeholder 21">
            <a:extLst>
              <a:ext uri="{FF2B5EF4-FFF2-40B4-BE49-F238E27FC236}">
                <a16:creationId xmlns:a16="http://schemas.microsoft.com/office/drawing/2014/main" id="{26AFAEFA-79A5-CA6D-7915-ED9412FFAE29}"/>
              </a:ext>
            </a:extLst>
          </p:cNvPr>
          <p:cNvSpPr>
            <a:spLocks noGrp="1"/>
          </p:cNvSpPr>
          <p:nvPr>
            <p:ph sz="half" idx="2"/>
          </p:nvPr>
        </p:nvSpPr>
        <p:spPr/>
        <p:txBody>
          <a:bodyPr>
            <a:normAutofit/>
          </a:bodyPr>
          <a:lstStyle/>
          <a:p>
            <a:r>
              <a:rPr lang="en-US" dirty="0"/>
              <a:t>Insert any 3 Cherry MX-style keyboard switches into the holes...</a:t>
            </a:r>
          </a:p>
          <a:p>
            <a:pPr marL="0" indent="0">
              <a:buNone/>
            </a:pPr>
            <a:r>
              <a:rPr lang="en-US" dirty="0"/>
              <a:t>...with indents oriented to the center.</a:t>
            </a:r>
          </a:p>
        </p:txBody>
      </p:sp>
      <p:cxnSp>
        <p:nvCxnSpPr>
          <p:cNvPr id="8" name="Straight Connector 7">
            <a:extLst>
              <a:ext uri="{FF2B5EF4-FFF2-40B4-BE49-F238E27FC236}">
                <a16:creationId xmlns:a16="http://schemas.microsoft.com/office/drawing/2014/main" id="{98FF5F2E-B694-5A8E-78E3-D7D1AAEA6FAB}"/>
              </a:ext>
            </a:extLst>
          </p:cNvPr>
          <p:cNvCxnSpPr/>
          <p:nvPr/>
        </p:nvCxnSpPr>
        <p:spPr>
          <a:xfrm>
            <a:off x="3380128" y="3872681"/>
            <a:ext cx="0" cy="485578"/>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pic>
        <p:nvPicPr>
          <p:cNvPr id="6" name="Content Placeholder 5">
            <a:extLst>
              <a:ext uri="{FF2B5EF4-FFF2-40B4-BE49-F238E27FC236}">
                <a16:creationId xmlns:a16="http://schemas.microsoft.com/office/drawing/2014/main" id="{1EE6280A-F759-611F-D2AD-55CD7B091570}"/>
              </a:ext>
            </a:extLst>
          </p:cNvPr>
          <p:cNvPicPr>
            <a:picLocks noGrp="1" noChangeAspect="1"/>
          </p:cNvPicPr>
          <p:nvPr>
            <p:ph sz="half" idx="1"/>
          </p:nvPr>
        </p:nvPicPr>
        <p:blipFill>
          <a:blip r:embed="rId2"/>
          <a:stretch>
            <a:fillRect/>
          </a:stretch>
        </p:blipFill>
        <p:spPr>
          <a:xfrm>
            <a:off x="2060240" y="2249488"/>
            <a:ext cx="3040732" cy="3541712"/>
          </a:xfrm>
        </p:spPr>
      </p:pic>
      <p:sp>
        <p:nvSpPr>
          <p:cNvPr id="7" name="Oval 6">
            <a:extLst>
              <a:ext uri="{FF2B5EF4-FFF2-40B4-BE49-F238E27FC236}">
                <a16:creationId xmlns:a16="http://schemas.microsoft.com/office/drawing/2014/main" id="{106E75E8-7FFE-4CB9-8FEA-4B431CCC3CC9}"/>
              </a:ext>
            </a:extLst>
          </p:cNvPr>
          <p:cNvSpPr/>
          <p:nvPr/>
        </p:nvSpPr>
        <p:spPr>
          <a:xfrm>
            <a:off x="3108960" y="3720281"/>
            <a:ext cx="271166" cy="245942"/>
          </a:xfrm>
          <a:prstGeom prst="ellipse">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2950E6F-85D8-888E-4856-8C39D56DC44C}"/>
              </a:ext>
            </a:extLst>
          </p:cNvPr>
          <p:cNvSpPr/>
          <p:nvPr/>
        </p:nvSpPr>
        <p:spPr>
          <a:xfrm>
            <a:off x="3500995" y="3248368"/>
            <a:ext cx="271166" cy="245942"/>
          </a:xfrm>
          <a:prstGeom prst="ellipse">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E010273F-67E3-DD61-9A1D-979656350980}"/>
              </a:ext>
            </a:extLst>
          </p:cNvPr>
          <p:cNvSpPr/>
          <p:nvPr/>
        </p:nvSpPr>
        <p:spPr>
          <a:xfrm>
            <a:off x="3823663" y="2789066"/>
            <a:ext cx="271166" cy="245942"/>
          </a:xfrm>
          <a:prstGeom prst="ellipse">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Down 12">
            <a:extLst>
              <a:ext uri="{FF2B5EF4-FFF2-40B4-BE49-F238E27FC236}">
                <a16:creationId xmlns:a16="http://schemas.microsoft.com/office/drawing/2014/main" id="{62EB51BB-F060-B906-CF3B-F0C99A450921}"/>
              </a:ext>
            </a:extLst>
          </p:cNvPr>
          <p:cNvSpPr/>
          <p:nvPr/>
        </p:nvSpPr>
        <p:spPr>
          <a:xfrm>
            <a:off x="3096347" y="4093399"/>
            <a:ext cx="88286" cy="6554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Arrow: Down 13">
            <a:extLst>
              <a:ext uri="{FF2B5EF4-FFF2-40B4-BE49-F238E27FC236}">
                <a16:creationId xmlns:a16="http://schemas.microsoft.com/office/drawing/2014/main" id="{CA8517EE-0D88-4385-E582-A58206906B7C}"/>
              </a:ext>
            </a:extLst>
          </p:cNvPr>
          <p:cNvSpPr/>
          <p:nvPr/>
        </p:nvSpPr>
        <p:spPr>
          <a:xfrm>
            <a:off x="3600846" y="3604286"/>
            <a:ext cx="112447" cy="36193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rrow: Down 14">
            <a:extLst>
              <a:ext uri="{FF2B5EF4-FFF2-40B4-BE49-F238E27FC236}">
                <a16:creationId xmlns:a16="http://schemas.microsoft.com/office/drawing/2014/main" id="{DA153A8F-E9BF-3ADC-3264-475F0843B641}"/>
              </a:ext>
            </a:extLst>
          </p:cNvPr>
          <p:cNvSpPr/>
          <p:nvPr/>
        </p:nvSpPr>
        <p:spPr>
          <a:xfrm>
            <a:off x="4044380" y="3304452"/>
            <a:ext cx="112447" cy="93016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765429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xEl>
                                              <p:pRg st="0" end="0"/>
                                            </p:txEl>
                                          </p:spTgt>
                                        </p:tgtEl>
                                        <p:attrNameLst>
                                          <p:attrName>style.visibility</p:attrName>
                                        </p:attrNameLst>
                                      </p:cBhvr>
                                      <p:to>
                                        <p:strVal val="visible"/>
                                      </p:to>
                                    </p:set>
                                  </p:childTnLst>
                                </p:cTn>
                              </p:par>
                            </p:childTnLst>
                          </p:cTn>
                        </p:par>
                        <p:par>
                          <p:cTn id="7" fill="hold">
                            <p:stCondLst>
                              <p:cond delay="0"/>
                            </p:stCondLst>
                            <p:childTnLst>
                              <p:par>
                                <p:cTn id="8" presetID="22" presetClass="entr" presetSubtype="1" fill="hold" grpId="0" nodeType="after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wipe(up)">
                                      <p:cBhvr>
                                        <p:cTn id="10" dur="500"/>
                                        <p:tgtEl>
                                          <p:spTgt spid="13"/>
                                        </p:tgtEl>
                                      </p:cBhvr>
                                    </p:animEffect>
                                  </p:childTnLst>
                                </p:cTn>
                              </p:par>
                            </p:childTnLst>
                          </p:cTn>
                        </p:par>
                        <p:par>
                          <p:cTn id="11" fill="hold">
                            <p:stCondLst>
                              <p:cond delay="500"/>
                            </p:stCondLst>
                            <p:childTnLst>
                              <p:par>
                                <p:cTn id="12" presetID="22" presetClass="entr" presetSubtype="1" fill="hold" grpId="0" nodeType="afterEffect">
                                  <p:stCondLst>
                                    <p:cond delay="0"/>
                                  </p:stCondLst>
                                  <p:childTnLst>
                                    <p:set>
                                      <p:cBhvr>
                                        <p:cTn id="13" dur="1" fill="hold">
                                          <p:stCondLst>
                                            <p:cond delay="0"/>
                                          </p:stCondLst>
                                        </p:cTn>
                                        <p:tgtEl>
                                          <p:spTgt spid="14"/>
                                        </p:tgtEl>
                                        <p:attrNameLst>
                                          <p:attrName>style.visibility</p:attrName>
                                        </p:attrNameLst>
                                      </p:cBhvr>
                                      <p:to>
                                        <p:strVal val="visible"/>
                                      </p:to>
                                    </p:set>
                                    <p:animEffect transition="in" filter="wipe(up)">
                                      <p:cBhvr>
                                        <p:cTn id="14" dur="500"/>
                                        <p:tgtEl>
                                          <p:spTgt spid="14"/>
                                        </p:tgtEl>
                                      </p:cBhvr>
                                    </p:animEffect>
                                  </p:childTnLst>
                                </p:cTn>
                              </p:par>
                            </p:childTnLst>
                          </p:cTn>
                        </p:par>
                        <p:par>
                          <p:cTn id="15" fill="hold">
                            <p:stCondLst>
                              <p:cond delay="1000"/>
                            </p:stCondLst>
                            <p:childTnLst>
                              <p:par>
                                <p:cTn id="16" presetID="22" presetClass="entr" presetSubtype="1" fill="hold" grpId="0" nodeType="after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wipe(up)">
                                      <p:cBhvr>
                                        <p:cTn id="18" dur="500"/>
                                        <p:tgtEl>
                                          <p:spTgt spid="15"/>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2">
                                            <p:txEl>
                                              <p:pRg st="1" end="1"/>
                                            </p:txEl>
                                          </p:spTgt>
                                        </p:tgtEl>
                                        <p:attrNameLst>
                                          <p:attrName>style.visibility</p:attrName>
                                        </p:attrNameLst>
                                      </p:cBhvr>
                                      <p:to>
                                        <p:strVal val="visible"/>
                                      </p:to>
                                    </p:set>
                                  </p:childTnLst>
                                </p:cTn>
                              </p:par>
                              <p:par>
                                <p:cTn id="23" presetID="21" presetClass="entr" presetSubtype="1"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wheel(1)">
                                      <p:cBhvr>
                                        <p:cTn id="25" dur="2000"/>
                                        <p:tgtEl>
                                          <p:spTgt spid="12"/>
                                        </p:tgtEl>
                                      </p:cBhvr>
                                    </p:animEffect>
                                  </p:childTnLst>
                                </p:cTn>
                              </p:par>
                              <p:par>
                                <p:cTn id="26" presetID="21" presetClass="entr" presetSubtype="1" fill="hold" grpId="0" nodeType="with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wheel(1)">
                                      <p:cBhvr>
                                        <p:cTn id="28" dur="2000"/>
                                        <p:tgtEl>
                                          <p:spTgt spid="11"/>
                                        </p:tgtEl>
                                      </p:cBhvr>
                                    </p:animEffect>
                                  </p:childTnLst>
                                </p:cTn>
                              </p:par>
                              <p:par>
                                <p:cTn id="29" presetID="21" presetClass="entr" presetSubtype="1" fill="hold" grpId="0" nodeType="with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wheel(1)">
                                      <p:cBhvr>
                                        <p:cTn id="31"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uiExpand="1" build="p"/>
      <p:bldP spid="7" grpId="0" animBg="1"/>
      <p:bldP spid="11" grpId="0" animBg="1"/>
      <p:bldP spid="12" grpId="0" animBg="1"/>
      <p:bldP spid="13" grpId="0" animBg="1"/>
      <p:bldP spid="14" grpId="0" animBg="1"/>
      <p:bldP spid="15"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EF0675-C7F8-9C1F-9CD6-299568B0BE4B}"/>
              </a:ext>
            </a:extLst>
          </p:cNvPr>
          <p:cNvSpPr>
            <a:spLocks noGrp="1"/>
          </p:cNvSpPr>
          <p:nvPr>
            <p:ph type="title"/>
          </p:nvPr>
        </p:nvSpPr>
        <p:spPr/>
        <p:txBody>
          <a:bodyPr/>
          <a:lstStyle/>
          <a:p>
            <a:r>
              <a:rPr lang="en-US" dirty="0"/>
              <a:t>OPTIONAL:</a:t>
            </a:r>
            <a:br>
              <a:rPr lang="en-US" dirty="0"/>
            </a:br>
            <a:r>
              <a:rPr lang="en-US" dirty="0"/>
              <a:t>Soldering preset buttons to Ground</a:t>
            </a:r>
          </a:p>
        </p:txBody>
      </p:sp>
      <p:sp>
        <p:nvSpPr>
          <p:cNvPr id="22" name="Content Placeholder 21">
            <a:extLst>
              <a:ext uri="{FF2B5EF4-FFF2-40B4-BE49-F238E27FC236}">
                <a16:creationId xmlns:a16="http://schemas.microsoft.com/office/drawing/2014/main" id="{26AFAEFA-79A5-CA6D-7915-ED9412FFAE29}"/>
              </a:ext>
            </a:extLst>
          </p:cNvPr>
          <p:cNvSpPr>
            <a:spLocks noGrp="1"/>
          </p:cNvSpPr>
          <p:nvPr>
            <p:ph sz="half" idx="2"/>
          </p:nvPr>
        </p:nvSpPr>
        <p:spPr/>
        <p:txBody>
          <a:bodyPr>
            <a:normAutofit fontScale="92500" lnSpcReduction="10000"/>
          </a:bodyPr>
          <a:lstStyle/>
          <a:p>
            <a:r>
              <a:rPr lang="en-US" dirty="0"/>
              <a:t>Solder a wire to the outer pin on each switch.</a:t>
            </a:r>
          </a:p>
          <a:p>
            <a:r>
              <a:rPr lang="en-US" dirty="0"/>
              <a:t>Solder that wire to pin 0.</a:t>
            </a:r>
          </a:p>
          <a:p>
            <a:r>
              <a:rPr lang="en-US" dirty="0"/>
              <a:t>(Pin 0 will be used as an extra Ground)</a:t>
            </a:r>
          </a:p>
          <a:p>
            <a:r>
              <a:rPr lang="en-US" dirty="0"/>
              <a:t>(You may want to use a bare wire to solder directly to the three pins and then solder a regular wire from that wire to Pin 0)</a:t>
            </a:r>
          </a:p>
        </p:txBody>
      </p:sp>
      <p:cxnSp>
        <p:nvCxnSpPr>
          <p:cNvPr id="8" name="Straight Connector 7">
            <a:extLst>
              <a:ext uri="{FF2B5EF4-FFF2-40B4-BE49-F238E27FC236}">
                <a16:creationId xmlns:a16="http://schemas.microsoft.com/office/drawing/2014/main" id="{98FF5F2E-B694-5A8E-78E3-D7D1AAEA6FAB}"/>
              </a:ext>
            </a:extLst>
          </p:cNvPr>
          <p:cNvCxnSpPr/>
          <p:nvPr/>
        </p:nvCxnSpPr>
        <p:spPr>
          <a:xfrm>
            <a:off x="3380128" y="3872681"/>
            <a:ext cx="0" cy="485578"/>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pic>
        <p:nvPicPr>
          <p:cNvPr id="7" name="Content Placeholder 6">
            <a:extLst>
              <a:ext uri="{FF2B5EF4-FFF2-40B4-BE49-F238E27FC236}">
                <a16:creationId xmlns:a16="http://schemas.microsoft.com/office/drawing/2014/main" id="{CC39EDFD-7913-FFBE-F0CC-F695973E1B0B}"/>
              </a:ext>
            </a:extLst>
          </p:cNvPr>
          <p:cNvPicPr>
            <a:picLocks noGrp="1" noChangeAspect="1"/>
          </p:cNvPicPr>
          <p:nvPr>
            <p:ph sz="half" idx="1"/>
          </p:nvPr>
        </p:nvPicPr>
        <p:blipFill>
          <a:blip r:embed="rId2"/>
          <a:stretch>
            <a:fillRect/>
          </a:stretch>
        </p:blipFill>
        <p:spPr>
          <a:xfrm>
            <a:off x="1844620" y="2249488"/>
            <a:ext cx="3471973" cy="3541712"/>
          </a:xfrm>
        </p:spPr>
      </p:pic>
      <p:pic>
        <p:nvPicPr>
          <p:cNvPr id="40962" name="Picture 2" descr="C3 Mini V1.0.0 - Lolin Wifi Bluetooth Le Ble Iot Board Esp32-c3fh4 Esp32-c3  4mb Flash Micropython Arduino Compatible - Integrated Circuits - AliExpress">
            <a:extLst>
              <a:ext uri="{FF2B5EF4-FFF2-40B4-BE49-F238E27FC236}">
                <a16:creationId xmlns:a16="http://schemas.microsoft.com/office/drawing/2014/main" id="{6E87C0B9-9286-5721-ADBD-621E285423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72872" y="4509563"/>
            <a:ext cx="2121540" cy="2121540"/>
          </a:xfrm>
          <a:prstGeom prst="rect">
            <a:avLst/>
          </a:prstGeom>
          <a:noFill/>
          <a:extLst>
            <a:ext uri="{909E8E84-426E-40DD-AFC4-6F175D3DCCD1}">
              <a14:hiddenFill xmlns:a14="http://schemas.microsoft.com/office/drawing/2010/main">
                <a:solidFill>
                  <a:srgbClr val="FFFFFF"/>
                </a:solidFill>
              </a14:hiddenFill>
            </a:ext>
          </a:extLst>
        </p:spPr>
      </p:pic>
      <p:pic>
        <p:nvPicPr>
          <p:cNvPr id="40964" name="Picture 4" descr="Cherry MX Switch - COM-13834 - SparkFun Electronics">
            <a:extLst>
              <a:ext uri="{FF2B5EF4-FFF2-40B4-BE49-F238E27FC236}">
                <a16:creationId xmlns:a16="http://schemas.microsoft.com/office/drawing/2014/main" id="{21F2D9DA-2C69-CD86-FBC3-C1CF4272A5D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1413" y="2024136"/>
            <a:ext cx="1404864" cy="1404864"/>
          </a:xfrm>
          <a:prstGeom prst="rect">
            <a:avLst/>
          </a:prstGeom>
          <a:noFill/>
          <a:extLst>
            <a:ext uri="{909E8E84-426E-40DD-AFC4-6F175D3DCCD1}">
              <a14:hiddenFill xmlns:a14="http://schemas.microsoft.com/office/drawing/2010/main">
                <a:solidFill>
                  <a:srgbClr val="FFFFFF"/>
                </a:solidFill>
              </a14:hiddenFill>
            </a:ext>
          </a:extLst>
        </p:spPr>
      </p:pic>
      <p:sp>
        <p:nvSpPr>
          <p:cNvPr id="9" name="Oval 8">
            <a:extLst>
              <a:ext uri="{FF2B5EF4-FFF2-40B4-BE49-F238E27FC236}">
                <a16:creationId xmlns:a16="http://schemas.microsoft.com/office/drawing/2014/main" id="{05EC8125-6BE0-BC2B-E4E6-18EB3DC2A3AA}"/>
              </a:ext>
            </a:extLst>
          </p:cNvPr>
          <p:cNvSpPr/>
          <p:nvPr/>
        </p:nvSpPr>
        <p:spPr>
          <a:xfrm>
            <a:off x="1361733" y="2249486"/>
            <a:ext cx="243401" cy="250313"/>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1F443B13-3E85-4860-2C21-5B4E78ABAB3E}"/>
              </a:ext>
            </a:extLst>
          </p:cNvPr>
          <p:cNvSpPr/>
          <p:nvPr/>
        </p:nvSpPr>
        <p:spPr>
          <a:xfrm>
            <a:off x="2663423" y="3809442"/>
            <a:ext cx="243401" cy="250313"/>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8953B025-20E3-8A18-259E-94CC8DF744F9}"/>
              </a:ext>
            </a:extLst>
          </p:cNvPr>
          <p:cNvSpPr/>
          <p:nvPr/>
        </p:nvSpPr>
        <p:spPr>
          <a:xfrm>
            <a:off x="3401884" y="3429000"/>
            <a:ext cx="243401" cy="250313"/>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8ADAD3DF-295C-D779-C530-ED512F470E68}"/>
              </a:ext>
            </a:extLst>
          </p:cNvPr>
          <p:cNvSpPr/>
          <p:nvPr/>
        </p:nvSpPr>
        <p:spPr>
          <a:xfrm>
            <a:off x="4083336" y="3884834"/>
            <a:ext cx="243401" cy="250313"/>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36423B94-31A8-62B8-634D-E305F07B9DE2}"/>
              </a:ext>
            </a:extLst>
          </p:cNvPr>
          <p:cNvSpPr/>
          <p:nvPr/>
        </p:nvSpPr>
        <p:spPr>
          <a:xfrm>
            <a:off x="4287846" y="5080719"/>
            <a:ext cx="121700" cy="125156"/>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5">
            <p14:nvContentPartPr>
              <p14:cNvPr id="18" name="Ink 17">
                <a:extLst>
                  <a:ext uri="{FF2B5EF4-FFF2-40B4-BE49-F238E27FC236}">
                    <a16:creationId xmlns:a16="http://schemas.microsoft.com/office/drawing/2014/main" id="{847C67FB-9ECD-098E-2154-6DDD2EDCFF74}"/>
                  </a:ext>
                </a:extLst>
              </p14:cNvPr>
              <p14:cNvContentPartPr/>
              <p14:nvPr/>
            </p14:nvContentPartPr>
            <p14:xfrm>
              <a:off x="2660946" y="3504662"/>
              <a:ext cx="1713600" cy="810360"/>
            </p14:xfrm>
          </p:contentPart>
        </mc:Choice>
        <mc:Fallback xmlns="">
          <p:pic>
            <p:nvPicPr>
              <p:cNvPr id="18" name="Ink 17">
                <a:extLst>
                  <a:ext uri="{FF2B5EF4-FFF2-40B4-BE49-F238E27FC236}">
                    <a16:creationId xmlns:a16="http://schemas.microsoft.com/office/drawing/2014/main" id="{847C67FB-9ECD-098E-2154-6DDD2EDCFF74}"/>
                  </a:ext>
                </a:extLst>
              </p:cNvPr>
              <p:cNvPicPr/>
              <p:nvPr/>
            </p:nvPicPr>
            <p:blipFill>
              <a:blip r:embed="rId6"/>
              <a:stretch>
                <a:fillRect/>
              </a:stretch>
            </p:blipFill>
            <p:spPr>
              <a:xfrm>
                <a:off x="2652306" y="3495662"/>
                <a:ext cx="1731240" cy="828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9" name="Ink 18">
                <a:extLst>
                  <a:ext uri="{FF2B5EF4-FFF2-40B4-BE49-F238E27FC236}">
                    <a16:creationId xmlns:a16="http://schemas.microsoft.com/office/drawing/2014/main" id="{8B9A30BD-864A-A796-F81E-F11BD04DBF79}"/>
                  </a:ext>
                </a:extLst>
              </p14:cNvPr>
              <p14:cNvContentPartPr/>
              <p14:nvPr/>
            </p14:nvContentPartPr>
            <p14:xfrm>
              <a:off x="4037586" y="4307102"/>
              <a:ext cx="364680" cy="868680"/>
            </p14:xfrm>
          </p:contentPart>
        </mc:Choice>
        <mc:Fallback xmlns="">
          <p:pic>
            <p:nvPicPr>
              <p:cNvPr id="19" name="Ink 18">
                <a:extLst>
                  <a:ext uri="{FF2B5EF4-FFF2-40B4-BE49-F238E27FC236}">
                    <a16:creationId xmlns:a16="http://schemas.microsoft.com/office/drawing/2014/main" id="{8B9A30BD-864A-A796-F81E-F11BD04DBF79}"/>
                  </a:ext>
                </a:extLst>
              </p:cNvPr>
              <p:cNvPicPr/>
              <p:nvPr/>
            </p:nvPicPr>
            <p:blipFill>
              <a:blip r:embed="rId8"/>
              <a:stretch>
                <a:fillRect/>
              </a:stretch>
            </p:blipFill>
            <p:spPr>
              <a:xfrm>
                <a:off x="4028586" y="4298102"/>
                <a:ext cx="382320" cy="886320"/>
              </a:xfrm>
              <a:prstGeom prst="rect">
                <a:avLst/>
              </a:prstGeom>
            </p:spPr>
          </p:pic>
        </mc:Fallback>
      </mc:AlternateContent>
    </p:spTree>
    <p:extLst>
      <p:ext uri="{BB962C8B-B14F-4D97-AF65-F5344CB8AC3E}">
        <p14:creationId xmlns:p14="http://schemas.microsoft.com/office/powerpoint/2010/main" val="30279545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xEl>
                                              <p:pRg st="0" end="0"/>
                                            </p:txEl>
                                          </p:spTgt>
                                        </p:tgtEl>
                                        <p:attrNameLst>
                                          <p:attrName>style.visibility</p:attrName>
                                        </p:attrNameLst>
                                      </p:cBhvr>
                                      <p:to>
                                        <p:strVal val="visible"/>
                                      </p:to>
                                    </p:set>
                                  </p:childTnLst>
                                </p:cTn>
                              </p:par>
                              <p:par>
                                <p:cTn id="7" presetID="21" presetClass="entr" presetSubtype="1"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animEffect transition="in" filter="wheel(1)">
                                      <p:cBhvr>
                                        <p:cTn id="9" dur="1000"/>
                                        <p:tgtEl>
                                          <p:spTgt spid="9"/>
                                        </p:tgtEl>
                                      </p:cBhvr>
                                    </p:animEffect>
                                  </p:childTnLst>
                                </p:cTn>
                              </p:par>
                              <p:par>
                                <p:cTn id="10" presetID="21" presetClass="entr" presetSubtype="1"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heel(1)">
                                      <p:cBhvr>
                                        <p:cTn id="12" dur="1000"/>
                                        <p:tgtEl>
                                          <p:spTgt spid="10"/>
                                        </p:tgtEl>
                                      </p:cBhvr>
                                    </p:animEffect>
                                  </p:childTnLst>
                                </p:cTn>
                              </p:par>
                              <p:par>
                                <p:cTn id="13" presetID="21" presetClass="entr" presetSubtype="1"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wheel(1)">
                                      <p:cBhvr>
                                        <p:cTn id="15" dur="1000"/>
                                        <p:tgtEl>
                                          <p:spTgt spid="11"/>
                                        </p:tgtEl>
                                      </p:cBhvr>
                                    </p:animEffect>
                                  </p:childTnLst>
                                </p:cTn>
                              </p:par>
                              <p:par>
                                <p:cTn id="16" presetID="21" presetClass="entr" presetSubtype="1"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wheel(1)">
                                      <p:cBhvr>
                                        <p:cTn id="18" dur="1000"/>
                                        <p:tgtEl>
                                          <p:spTgt spid="12"/>
                                        </p:tgtEl>
                                      </p:cBhvr>
                                    </p:animEffect>
                                  </p:childTnLst>
                                </p:cTn>
                              </p:par>
                            </p:childTnLst>
                          </p:cTn>
                        </p:par>
                        <p:par>
                          <p:cTn id="19" fill="hold">
                            <p:stCondLst>
                              <p:cond delay="1000"/>
                            </p:stCondLst>
                            <p:childTnLst>
                              <p:par>
                                <p:cTn id="20" presetID="63" presetClass="entr" presetSubtype="0" fill="hold" nodeType="afterEffect">
                                  <p:stCondLst>
                                    <p:cond delay="0"/>
                                  </p:stCondLst>
                                  <p:childTnLst>
                                    <p:set>
                                      <p:cBhvr>
                                        <p:cTn id="21" dur="1" fill="hold">
                                          <p:stCondLst>
                                            <p:cond delay="0"/>
                                          </p:stCondLst>
                                        </p:cTn>
                                        <p:tgtEl>
                                          <p:spTgt spid="18"/>
                                        </p:tgtEl>
                                        <p:attrNameLst>
                                          <p:attrName>style.visibility</p:attrName>
                                        </p:attrNameLst>
                                      </p:cBhvr>
                                      <p:to>
                                        <p:strVal val="visible"/>
                                      </p:to>
                                    </p:set>
                                    <p:anim calcmode="lin" valueType="num">
                                      <p:cBhvr>
                                        <p:cTn id="22" dur="2000" fill="hold"/>
                                        <p:tgtEl>
                                          <p:spTgt spid="18"/>
                                        </p:tgtEl>
                                        <p:attrNameLst>
                                          <p:attrName>drawProgress</p:attrName>
                                        </p:attrNameLst>
                                      </p:cBhvr>
                                      <p:tavLst>
                                        <p:tav tm="0">
                                          <p:val>
                                            <p:fltVal val="0"/>
                                          </p:val>
                                        </p:tav>
                                        <p:tav tm="100000">
                                          <p:val>
                                            <p:fltVal val="1"/>
                                          </p:val>
                                        </p:tav>
                                      </p:tavLst>
                                    </p:anim>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2">
                                            <p:txEl>
                                              <p:pRg st="1" end="1"/>
                                            </p:txEl>
                                          </p:spTgt>
                                        </p:tgtEl>
                                        <p:attrNameLst>
                                          <p:attrName>style.visibility</p:attrName>
                                        </p:attrNameLst>
                                      </p:cBhvr>
                                      <p:to>
                                        <p:strVal val="visible"/>
                                      </p:to>
                                    </p:set>
                                  </p:childTnLst>
                                </p:cTn>
                              </p:par>
                              <p:par>
                                <p:cTn id="27" presetID="21" presetClass="exit" presetSubtype="1" fill="hold" grpId="1" nodeType="withEffect">
                                  <p:stCondLst>
                                    <p:cond delay="0"/>
                                  </p:stCondLst>
                                  <p:childTnLst>
                                    <p:animEffect transition="out" filter="wheel(1)">
                                      <p:cBhvr>
                                        <p:cTn id="28" dur="2000"/>
                                        <p:tgtEl>
                                          <p:spTgt spid="9"/>
                                        </p:tgtEl>
                                      </p:cBhvr>
                                    </p:animEffect>
                                    <p:set>
                                      <p:cBhvr>
                                        <p:cTn id="29" dur="1" fill="hold">
                                          <p:stCondLst>
                                            <p:cond delay="1999"/>
                                          </p:stCondLst>
                                        </p:cTn>
                                        <p:tgtEl>
                                          <p:spTgt spid="9"/>
                                        </p:tgtEl>
                                        <p:attrNameLst>
                                          <p:attrName>style.visibility</p:attrName>
                                        </p:attrNameLst>
                                      </p:cBhvr>
                                      <p:to>
                                        <p:strVal val="hidden"/>
                                      </p:to>
                                    </p:set>
                                  </p:childTnLst>
                                </p:cTn>
                              </p:par>
                              <p:par>
                                <p:cTn id="30" presetID="21" presetClass="exit" presetSubtype="1" fill="hold" grpId="1" nodeType="withEffect">
                                  <p:stCondLst>
                                    <p:cond delay="0"/>
                                  </p:stCondLst>
                                  <p:childTnLst>
                                    <p:animEffect transition="out" filter="wheel(1)">
                                      <p:cBhvr>
                                        <p:cTn id="31" dur="2000"/>
                                        <p:tgtEl>
                                          <p:spTgt spid="10"/>
                                        </p:tgtEl>
                                      </p:cBhvr>
                                    </p:animEffect>
                                    <p:set>
                                      <p:cBhvr>
                                        <p:cTn id="32" dur="1" fill="hold">
                                          <p:stCondLst>
                                            <p:cond delay="1999"/>
                                          </p:stCondLst>
                                        </p:cTn>
                                        <p:tgtEl>
                                          <p:spTgt spid="10"/>
                                        </p:tgtEl>
                                        <p:attrNameLst>
                                          <p:attrName>style.visibility</p:attrName>
                                        </p:attrNameLst>
                                      </p:cBhvr>
                                      <p:to>
                                        <p:strVal val="hidden"/>
                                      </p:to>
                                    </p:set>
                                  </p:childTnLst>
                                </p:cTn>
                              </p:par>
                              <p:par>
                                <p:cTn id="33" presetID="21" presetClass="exit" presetSubtype="1" fill="hold" grpId="1" nodeType="withEffect">
                                  <p:stCondLst>
                                    <p:cond delay="0"/>
                                  </p:stCondLst>
                                  <p:childTnLst>
                                    <p:animEffect transition="out" filter="wheel(1)">
                                      <p:cBhvr>
                                        <p:cTn id="34" dur="2000"/>
                                        <p:tgtEl>
                                          <p:spTgt spid="11"/>
                                        </p:tgtEl>
                                      </p:cBhvr>
                                    </p:animEffect>
                                    <p:set>
                                      <p:cBhvr>
                                        <p:cTn id="35" dur="1" fill="hold">
                                          <p:stCondLst>
                                            <p:cond delay="1999"/>
                                          </p:stCondLst>
                                        </p:cTn>
                                        <p:tgtEl>
                                          <p:spTgt spid="11"/>
                                        </p:tgtEl>
                                        <p:attrNameLst>
                                          <p:attrName>style.visibility</p:attrName>
                                        </p:attrNameLst>
                                      </p:cBhvr>
                                      <p:to>
                                        <p:strVal val="hidden"/>
                                      </p:to>
                                    </p:set>
                                  </p:childTnLst>
                                </p:cTn>
                              </p:par>
                              <p:par>
                                <p:cTn id="36" presetID="21" presetClass="exit" presetSubtype="1" fill="hold" grpId="1" nodeType="withEffect">
                                  <p:stCondLst>
                                    <p:cond delay="0"/>
                                  </p:stCondLst>
                                  <p:childTnLst>
                                    <p:animEffect transition="out" filter="wheel(1)">
                                      <p:cBhvr>
                                        <p:cTn id="37" dur="2000"/>
                                        <p:tgtEl>
                                          <p:spTgt spid="12"/>
                                        </p:tgtEl>
                                      </p:cBhvr>
                                    </p:animEffect>
                                    <p:set>
                                      <p:cBhvr>
                                        <p:cTn id="38" dur="1" fill="hold">
                                          <p:stCondLst>
                                            <p:cond delay="1999"/>
                                          </p:stCondLst>
                                        </p:cTn>
                                        <p:tgtEl>
                                          <p:spTgt spid="12"/>
                                        </p:tgtEl>
                                        <p:attrNameLst>
                                          <p:attrName>style.visibility</p:attrName>
                                        </p:attrNameLst>
                                      </p:cBhvr>
                                      <p:to>
                                        <p:strVal val="hidden"/>
                                      </p:to>
                                    </p:set>
                                  </p:childTnLst>
                                </p:cTn>
                              </p:par>
                            </p:childTnLst>
                          </p:cTn>
                        </p:par>
                        <p:par>
                          <p:cTn id="39" fill="hold">
                            <p:stCondLst>
                              <p:cond delay="2000"/>
                            </p:stCondLst>
                            <p:childTnLst>
                              <p:par>
                                <p:cTn id="40" presetID="21" presetClass="entr" presetSubtype="1" fill="hold" grpId="0" nodeType="after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wheel(1)">
                                      <p:cBhvr>
                                        <p:cTn id="42" dur="1000"/>
                                        <p:tgtEl>
                                          <p:spTgt spid="16"/>
                                        </p:tgtEl>
                                      </p:cBhvr>
                                    </p:animEffect>
                                  </p:childTnLst>
                                </p:cTn>
                              </p:par>
                            </p:childTnLst>
                          </p:cTn>
                        </p:par>
                        <p:par>
                          <p:cTn id="43" fill="hold">
                            <p:stCondLst>
                              <p:cond delay="3000"/>
                            </p:stCondLst>
                            <p:childTnLst>
                              <p:par>
                                <p:cTn id="44" presetID="63" presetClass="entr" presetSubtype="0" fill="hold" nodeType="afterEffect">
                                  <p:stCondLst>
                                    <p:cond delay="0"/>
                                  </p:stCondLst>
                                  <p:childTnLst>
                                    <p:set>
                                      <p:cBhvr>
                                        <p:cTn id="45" dur="1" fill="hold">
                                          <p:stCondLst>
                                            <p:cond delay="0"/>
                                          </p:stCondLst>
                                        </p:cTn>
                                        <p:tgtEl>
                                          <p:spTgt spid="19"/>
                                        </p:tgtEl>
                                        <p:attrNameLst>
                                          <p:attrName>style.visibility</p:attrName>
                                        </p:attrNameLst>
                                      </p:cBhvr>
                                      <p:to>
                                        <p:strVal val="visible"/>
                                      </p:to>
                                    </p:set>
                                    <p:anim calcmode="lin" valueType="num">
                                      <p:cBhvr>
                                        <p:cTn id="46" dur="1000" fill="hold"/>
                                        <p:tgtEl>
                                          <p:spTgt spid="19"/>
                                        </p:tgtEl>
                                        <p:attrNameLst>
                                          <p:attrName>drawProgress</p:attrName>
                                        </p:attrNameLst>
                                      </p:cBhvr>
                                      <p:tavLst>
                                        <p:tav tm="0">
                                          <p:val>
                                            <p:fltVal val="0"/>
                                          </p:val>
                                        </p:tav>
                                        <p:tav tm="100000">
                                          <p:val>
                                            <p:fltVal val="1"/>
                                          </p:val>
                                        </p:tav>
                                      </p:tavLst>
                                    </p:anim>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2">
                                            <p:txEl>
                                              <p:pRg st="2" end="2"/>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uiExpand="1" build="p"/>
      <p:bldP spid="9" grpId="0" animBg="1"/>
      <p:bldP spid="9" grpId="1" animBg="1"/>
      <p:bldP spid="10" grpId="0" animBg="1"/>
      <p:bldP spid="10" grpId="1" animBg="1"/>
      <p:bldP spid="11" grpId="0" animBg="1"/>
      <p:bldP spid="11" grpId="1" animBg="1"/>
      <p:bldP spid="12" grpId="0" animBg="1"/>
      <p:bldP spid="12" grpId="1" animBg="1"/>
      <p:bldP spid="16"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EF0675-C7F8-9C1F-9CD6-299568B0BE4B}"/>
              </a:ext>
            </a:extLst>
          </p:cNvPr>
          <p:cNvSpPr>
            <a:spLocks noGrp="1"/>
          </p:cNvSpPr>
          <p:nvPr>
            <p:ph type="title"/>
          </p:nvPr>
        </p:nvSpPr>
        <p:spPr/>
        <p:txBody>
          <a:bodyPr/>
          <a:lstStyle/>
          <a:p>
            <a:r>
              <a:rPr lang="en-US" dirty="0"/>
              <a:t>OPTIONAL:</a:t>
            </a:r>
            <a:br>
              <a:rPr lang="en-US" dirty="0"/>
            </a:br>
            <a:r>
              <a:rPr lang="en-US" dirty="0"/>
              <a:t>Soldering preset buttons to Input Pins</a:t>
            </a:r>
          </a:p>
        </p:txBody>
      </p:sp>
      <p:sp>
        <p:nvSpPr>
          <p:cNvPr id="22" name="Content Placeholder 21">
            <a:extLst>
              <a:ext uri="{FF2B5EF4-FFF2-40B4-BE49-F238E27FC236}">
                <a16:creationId xmlns:a16="http://schemas.microsoft.com/office/drawing/2014/main" id="{26AFAEFA-79A5-CA6D-7915-ED9412FFAE29}"/>
              </a:ext>
            </a:extLst>
          </p:cNvPr>
          <p:cNvSpPr>
            <a:spLocks noGrp="1"/>
          </p:cNvSpPr>
          <p:nvPr>
            <p:ph sz="half" idx="2"/>
          </p:nvPr>
        </p:nvSpPr>
        <p:spPr>
          <a:xfrm>
            <a:off x="6172200" y="2249486"/>
            <a:ext cx="5046542" cy="3541714"/>
          </a:xfrm>
        </p:spPr>
        <p:txBody>
          <a:bodyPr>
            <a:normAutofit fontScale="85000" lnSpcReduction="20000"/>
          </a:bodyPr>
          <a:lstStyle/>
          <a:p>
            <a:r>
              <a:rPr lang="en-US" dirty="0"/>
              <a:t>Solder </a:t>
            </a:r>
            <a:r>
              <a:rPr lang="en-US" dirty="0">
                <a:solidFill>
                  <a:schemeClr val="bg2"/>
                </a:solidFill>
              </a:rPr>
              <a:t>LEFT</a:t>
            </a:r>
            <a:r>
              <a:rPr lang="en-US" dirty="0"/>
              <a:t>	switch’s other pin	to Pin 1</a:t>
            </a:r>
          </a:p>
          <a:p>
            <a:r>
              <a:rPr lang="en-US" dirty="0"/>
              <a:t>Solder </a:t>
            </a:r>
            <a:r>
              <a:rPr lang="en-US" dirty="0">
                <a:solidFill>
                  <a:srgbClr val="00B050"/>
                </a:solidFill>
              </a:rPr>
              <a:t>UP</a:t>
            </a:r>
            <a:r>
              <a:rPr lang="en-US" dirty="0"/>
              <a:t>	switch’s other pin	to Pin 2</a:t>
            </a:r>
          </a:p>
          <a:p>
            <a:r>
              <a:rPr lang="en-US" dirty="0"/>
              <a:t>Solder </a:t>
            </a:r>
            <a:r>
              <a:rPr lang="en-US" dirty="0">
                <a:solidFill>
                  <a:srgbClr val="FF0000"/>
                </a:solidFill>
              </a:rPr>
              <a:t>RIGHT</a:t>
            </a:r>
            <a:r>
              <a:rPr lang="en-US" dirty="0"/>
              <a:t>	switch’s other pin	to Pin 3</a:t>
            </a:r>
          </a:p>
          <a:p>
            <a:r>
              <a:rPr lang="en-US" dirty="0"/>
              <a:t>Remember that you’re looking from the bottom.</a:t>
            </a:r>
          </a:p>
          <a:p>
            <a:r>
              <a:rPr lang="en-US" dirty="0"/>
              <a:t>Getting LEFT and RIGHT flipped isn’t a big deal as they function the same (hold button for a preset expression) but the labels on the app will be reversed.</a:t>
            </a:r>
          </a:p>
        </p:txBody>
      </p:sp>
      <p:pic>
        <p:nvPicPr>
          <p:cNvPr id="7" name="Content Placeholder 6">
            <a:extLst>
              <a:ext uri="{FF2B5EF4-FFF2-40B4-BE49-F238E27FC236}">
                <a16:creationId xmlns:a16="http://schemas.microsoft.com/office/drawing/2014/main" id="{CC39EDFD-7913-FFBE-F0CC-F695973E1B0B}"/>
              </a:ext>
            </a:extLst>
          </p:cNvPr>
          <p:cNvPicPr>
            <a:picLocks noGrp="1" noChangeAspect="1"/>
          </p:cNvPicPr>
          <p:nvPr>
            <p:ph sz="half" idx="1"/>
          </p:nvPr>
        </p:nvPicPr>
        <p:blipFill>
          <a:blip r:embed="rId2"/>
          <a:stretch>
            <a:fillRect/>
          </a:stretch>
        </p:blipFill>
        <p:spPr>
          <a:xfrm>
            <a:off x="1844620" y="2249488"/>
            <a:ext cx="3471973" cy="3541712"/>
          </a:xfrm>
        </p:spPr>
      </p:pic>
      <p:pic>
        <p:nvPicPr>
          <p:cNvPr id="40962" name="Picture 2" descr="C3 Mini V1.0.0 - Lolin Wifi Bluetooth Le Ble Iot Board Esp32-c3fh4 Esp32-c3  4mb Flash Micropython Arduino Compatible - Integrated Circuits - AliExpress">
            <a:extLst>
              <a:ext uri="{FF2B5EF4-FFF2-40B4-BE49-F238E27FC236}">
                <a16:creationId xmlns:a16="http://schemas.microsoft.com/office/drawing/2014/main" id="{6E87C0B9-9286-5721-ADBD-621E285423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72872" y="4509563"/>
            <a:ext cx="2121540" cy="2121540"/>
          </a:xfrm>
          <a:prstGeom prst="rect">
            <a:avLst/>
          </a:prstGeom>
          <a:noFill/>
          <a:extLst>
            <a:ext uri="{909E8E84-426E-40DD-AFC4-6F175D3DCCD1}">
              <a14:hiddenFill xmlns:a14="http://schemas.microsoft.com/office/drawing/2010/main">
                <a:solidFill>
                  <a:srgbClr val="FFFFFF"/>
                </a:solidFill>
              </a14:hiddenFill>
            </a:ext>
          </a:extLst>
        </p:spPr>
      </p:pic>
      <p:pic>
        <p:nvPicPr>
          <p:cNvPr id="40964" name="Picture 4" descr="Cherry MX Switch - COM-13834 - SparkFun Electronics">
            <a:extLst>
              <a:ext uri="{FF2B5EF4-FFF2-40B4-BE49-F238E27FC236}">
                <a16:creationId xmlns:a16="http://schemas.microsoft.com/office/drawing/2014/main" id="{21F2D9DA-2C69-CD86-FBC3-C1CF4272A5D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1413" y="2024136"/>
            <a:ext cx="1404864" cy="1404864"/>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5">
            <p14:nvContentPartPr>
              <p14:cNvPr id="18" name="Ink 17">
                <a:extLst>
                  <a:ext uri="{FF2B5EF4-FFF2-40B4-BE49-F238E27FC236}">
                    <a16:creationId xmlns:a16="http://schemas.microsoft.com/office/drawing/2014/main" id="{847C67FB-9ECD-098E-2154-6DDD2EDCFF74}"/>
                  </a:ext>
                </a:extLst>
              </p14:cNvPr>
              <p14:cNvContentPartPr/>
              <p14:nvPr/>
            </p14:nvContentPartPr>
            <p14:xfrm>
              <a:off x="2660946" y="3504662"/>
              <a:ext cx="1713600" cy="810360"/>
            </p14:xfrm>
          </p:contentPart>
        </mc:Choice>
        <mc:Fallback xmlns="">
          <p:pic>
            <p:nvPicPr>
              <p:cNvPr id="18" name="Ink 17">
                <a:extLst>
                  <a:ext uri="{FF2B5EF4-FFF2-40B4-BE49-F238E27FC236}">
                    <a16:creationId xmlns:a16="http://schemas.microsoft.com/office/drawing/2014/main" id="{847C67FB-9ECD-098E-2154-6DDD2EDCFF74}"/>
                  </a:ext>
                </a:extLst>
              </p:cNvPr>
              <p:cNvPicPr/>
              <p:nvPr/>
            </p:nvPicPr>
            <p:blipFill>
              <a:blip r:embed="rId6"/>
              <a:stretch>
                <a:fillRect/>
              </a:stretch>
            </p:blipFill>
            <p:spPr>
              <a:xfrm>
                <a:off x="2651944" y="3495666"/>
                <a:ext cx="1731244" cy="827992"/>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9" name="Ink 18">
                <a:extLst>
                  <a:ext uri="{FF2B5EF4-FFF2-40B4-BE49-F238E27FC236}">
                    <a16:creationId xmlns:a16="http://schemas.microsoft.com/office/drawing/2014/main" id="{8B9A30BD-864A-A796-F81E-F11BD04DBF79}"/>
                  </a:ext>
                </a:extLst>
              </p14:cNvPr>
              <p14:cNvContentPartPr/>
              <p14:nvPr/>
            </p14:nvContentPartPr>
            <p14:xfrm>
              <a:off x="4037586" y="4307102"/>
              <a:ext cx="364680" cy="868680"/>
            </p14:xfrm>
          </p:contentPart>
        </mc:Choice>
        <mc:Fallback xmlns="">
          <p:pic>
            <p:nvPicPr>
              <p:cNvPr id="19" name="Ink 18">
                <a:extLst>
                  <a:ext uri="{FF2B5EF4-FFF2-40B4-BE49-F238E27FC236}">
                    <a16:creationId xmlns:a16="http://schemas.microsoft.com/office/drawing/2014/main" id="{8B9A30BD-864A-A796-F81E-F11BD04DBF79}"/>
                  </a:ext>
                </a:extLst>
              </p:cNvPr>
              <p:cNvPicPr/>
              <p:nvPr/>
            </p:nvPicPr>
            <p:blipFill>
              <a:blip r:embed="rId8"/>
              <a:stretch>
                <a:fillRect/>
              </a:stretch>
            </p:blipFill>
            <p:spPr>
              <a:xfrm>
                <a:off x="4028586" y="4298102"/>
                <a:ext cx="382320" cy="8863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3" name="Ink 2">
                <a:extLst>
                  <a:ext uri="{FF2B5EF4-FFF2-40B4-BE49-F238E27FC236}">
                    <a16:creationId xmlns:a16="http://schemas.microsoft.com/office/drawing/2014/main" id="{B2307993-4CD4-4720-876C-0B3ACC06D020}"/>
                  </a:ext>
                </a:extLst>
              </p14:cNvPr>
              <p14:cNvContentPartPr/>
              <p14:nvPr/>
            </p14:nvContentPartPr>
            <p14:xfrm>
              <a:off x="3929226" y="4180742"/>
              <a:ext cx="411480" cy="1107720"/>
            </p14:xfrm>
          </p:contentPart>
        </mc:Choice>
        <mc:Fallback xmlns="">
          <p:pic>
            <p:nvPicPr>
              <p:cNvPr id="3" name="Ink 2">
                <a:extLst>
                  <a:ext uri="{FF2B5EF4-FFF2-40B4-BE49-F238E27FC236}">
                    <a16:creationId xmlns:a16="http://schemas.microsoft.com/office/drawing/2014/main" id="{B2307993-4CD4-4720-876C-0B3ACC06D020}"/>
                  </a:ext>
                </a:extLst>
              </p:cNvPr>
              <p:cNvPicPr/>
              <p:nvPr/>
            </p:nvPicPr>
            <p:blipFill>
              <a:blip r:embed="rId10"/>
              <a:stretch>
                <a:fillRect/>
              </a:stretch>
            </p:blipFill>
            <p:spPr>
              <a:xfrm>
                <a:off x="3920226" y="4172102"/>
                <a:ext cx="429120" cy="11253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5" name="Ink 4">
                <a:extLst>
                  <a:ext uri="{FF2B5EF4-FFF2-40B4-BE49-F238E27FC236}">
                    <a16:creationId xmlns:a16="http://schemas.microsoft.com/office/drawing/2014/main" id="{A585FF77-C188-5311-1551-CFDE504B8FDD}"/>
                  </a:ext>
                </a:extLst>
              </p14:cNvPr>
              <p14:cNvContentPartPr/>
              <p14:nvPr/>
            </p14:nvContentPartPr>
            <p14:xfrm>
              <a:off x="3537546" y="3606182"/>
              <a:ext cx="816840" cy="1820160"/>
            </p14:xfrm>
          </p:contentPart>
        </mc:Choice>
        <mc:Fallback xmlns="">
          <p:pic>
            <p:nvPicPr>
              <p:cNvPr id="5" name="Ink 4">
                <a:extLst>
                  <a:ext uri="{FF2B5EF4-FFF2-40B4-BE49-F238E27FC236}">
                    <a16:creationId xmlns:a16="http://schemas.microsoft.com/office/drawing/2014/main" id="{A585FF77-C188-5311-1551-CFDE504B8FDD}"/>
                  </a:ext>
                </a:extLst>
              </p:cNvPr>
              <p:cNvPicPr/>
              <p:nvPr/>
            </p:nvPicPr>
            <p:blipFill>
              <a:blip r:embed="rId12"/>
              <a:stretch>
                <a:fillRect/>
              </a:stretch>
            </p:blipFill>
            <p:spPr>
              <a:xfrm>
                <a:off x="3528546" y="3597542"/>
                <a:ext cx="834480" cy="18378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5" name="Ink 14">
                <a:extLst>
                  <a:ext uri="{FF2B5EF4-FFF2-40B4-BE49-F238E27FC236}">
                    <a16:creationId xmlns:a16="http://schemas.microsoft.com/office/drawing/2014/main" id="{CE638C88-CD06-9DA3-5CE1-E9C699AF2E37}"/>
                  </a:ext>
                </a:extLst>
              </p14:cNvPr>
              <p14:cNvContentPartPr/>
              <p14:nvPr/>
            </p14:nvContentPartPr>
            <p14:xfrm>
              <a:off x="2908986" y="3731102"/>
              <a:ext cx="1429200" cy="1869840"/>
            </p14:xfrm>
          </p:contentPart>
        </mc:Choice>
        <mc:Fallback xmlns="">
          <p:pic>
            <p:nvPicPr>
              <p:cNvPr id="15" name="Ink 14">
                <a:extLst>
                  <a:ext uri="{FF2B5EF4-FFF2-40B4-BE49-F238E27FC236}">
                    <a16:creationId xmlns:a16="http://schemas.microsoft.com/office/drawing/2014/main" id="{CE638C88-CD06-9DA3-5CE1-E9C699AF2E37}"/>
                  </a:ext>
                </a:extLst>
              </p:cNvPr>
              <p:cNvPicPr/>
              <p:nvPr/>
            </p:nvPicPr>
            <p:blipFill>
              <a:blip r:embed="rId14"/>
              <a:stretch>
                <a:fillRect/>
              </a:stretch>
            </p:blipFill>
            <p:spPr>
              <a:xfrm>
                <a:off x="2899986" y="3722462"/>
                <a:ext cx="1446840" cy="1887480"/>
              </a:xfrm>
              <a:prstGeom prst="rect">
                <a:avLst/>
              </a:prstGeom>
            </p:spPr>
          </p:pic>
        </mc:Fallback>
      </mc:AlternateContent>
      <p:sp>
        <p:nvSpPr>
          <p:cNvPr id="20" name="Oval 19">
            <a:extLst>
              <a:ext uri="{FF2B5EF4-FFF2-40B4-BE49-F238E27FC236}">
                <a16:creationId xmlns:a16="http://schemas.microsoft.com/office/drawing/2014/main" id="{54488234-A880-45D6-60B5-FC661F2F3001}"/>
              </a:ext>
            </a:extLst>
          </p:cNvPr>
          <p:cNvSpPr/>
          <p:nvPr/>
        </p:nvSpPr>
        <p:spPr>
          <a:xfrm>
            <a:off x="1722144" y="2141570"/>
            <a:ext cx="243401" cy="250313"/>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99989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xEl>
                                              <p:pRg st="0" end="0"/>
                                            </p:txEl>
                                          </p:spTgt>
                                        </p:tgtEl>
                                        <p:attrNameLst>
                                          <p:attrName>style.visibility</p:attrName>
                                        </p:attrNameLst>
                                      </p:cBhvr>
                                      <p:to>
                                        <p:strVal val="visible"/>
                                      </p:to>
                                    </p:set>
                                  </p:childTnLst>
                                </p:cTn>
                              </p:par>
                              <p:par>
                                <p:cTn id="7" presetID="63"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anim calcmode="lin" valueType="num">
                                      <p:cBhvr>
                                        <p:cTn id="9" dur="1000" fill="hold"/>
                                        <p:tgtEl>
                                          <p:spTgt spid="3"/>
                                        </p:tgtEl>
                                        <p:attrNameLst>
                                          <p:attrName>drawProgress</p:attrName>
                                        </p:attrNameLst>
                                      </p:cBhvr>
                                      <p:tavLst>
                                        <p:tav tm="0">
                                          <p:val>
                                            <p:fltVal val="0"/>
                                          </p:val>
                                        </p:tav>
                                        <p:tav tm="100000">
                                          <p:val>
                                            <p:fltVal val="1"/>
                                          </p:val>
                                        </p:tav>
                                      </p:tavLst>
                                    </p:anim>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22">
                                            <p:txEl>
                                              <p:pRg st="1" end="1"/>
                                            </p:txEl>
                                          </p:spTgt>
                                        </p:tgtEl>
                                        <p:attrNameLst>
                                          <p:attrName>style.visibility</p:attrName>
                                        </p:attrNameLst>
                                      </p:cBhvr>
                                      <p:to>
                                        <p:strVal val="visible"/>
                                      </p:to>
                                    </p:set>
                                  </p:childTnLst>
                                </p:cTn>
                              </p:par>
                              <p:par>
                                <p:cTn id="14" presetID="63" presetClass="entr" presetSubtype="0" fill="hold" nodeType="withEffect">
                                  <p:stCondLst>
                                    <p:cond delay="0"/>
                                  </p:stCondLst>
                                  <p:childTnLst>
                                    <p:set>
                                      <p:cBhvr>
                                        <p:cTn id="15" dur="1" fill="hold">
                                          <p:stCondLst>
                                            <p:cond delay="0"/>
                                          </p:stCondLst>
                                        </p:cTn>
                                        <p:tgtEl>
                                          <p:spTgt spid="5"/>
                                        </p:tgtEl>
                                        <p:attrNameLst>
                                          <p:attrName>style.visibility</p:attrName>
                                        </p:attrNameLst>
                                      </p:cBhvr>
                                      <p:to>
                                        <p:strVal val="visible"/>
                                      </p:to>
                                    </p:set>
                                    <p:anim calcmode="lin" valueType="num">
                                      <p:cBhvr>
                                        <p:cTn id="16" dur="1000" fill="hold"/>
                                        <p:tgtEl>
                                          <p:spTgt spid="5"/>
                                        </p:tgtEl>
                                        <p:attrNameLst>
                                          <p:attrName>drawProgress</p:attrName>
                                        </p:attrNameLst>
                                      </p:cBhvr>
                                      <p:tavLst>
                                        <p:tav tm="0">
                                          <p:val>
                                            <p:fltVal val="0"/>
                                          </p:val>
                                        </p:tav>
                                        <p:tav tm="100000">
                                          <p:val>
                                            <p:fltVal val="1"/>
                                          </p:val>
                                        </p:tav>
                                      </p:tavLst>
                                    </p:anim>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2">
                                            <p:txEl>
                                              <p:pRg st="2" end="2"/>
                                            </p:txEl>
                                          </p:spTgt>
                                        </p:tgtEl>
                                        <p:attrNameLst>
                                          <p:attrName>style.visibility</p:attrName>
                                        </p:attrNameLst>
                                      </p:cBhvr>
                                      <p:to>
                                        <p:strVal val="visible"/>
                                      </p:to>
                                    </p:set>
                                  </p:childTnLst>
                                </p:cTn>
                              </p:par>
                              <p:par>
                                <p:cTn id="21" presetID="63" presetClass="entr" presetSubtype="0" fill="hold" nodeType="withEffect">
                                  <p:stCondLst>
                                    <p:cond delay="0"/>
                                  </p:stCondLst>
                                  <p:childTnLst>
                                    <p:set>
                                      <p:cBhvr>
                                        <p:cTn id="22" dur="1" fill="hold">
                                          <p:stCondLst>
                                            <p:cond delay="0"/>
                                          </p:stCondLst>
                                        </p:cTn>
                                        <p:tgtEl>
                                          <p:spTgt spid="15"/>
                                        </p:tgtEl>
                                        <p:attrNameLst>
                                          <p:attrName>style.visibility</p:attrName>
                                        </p:attrNameLst>
                                      </p:cBhvr>
                                      <p:to>
                                        <p:strVal val="visible"/>
                                      </p:to>
                                    </p:set>
                                    <p:anim calcmode="lin" valueType="num">
                                      <p:cBhvr>
                                        <p:cTn id="23" dur="1000" fill="hold"/>
                                        <p:tgtEl>
                                          <p:spTgt spid="15"/>
                                        </p:tgtEl>
                                        <p:attrNameLst>
                                          <p:attrName>drawProgress</p:attrName>
                                        </p:attrNameLst>
                                      </p:cBhvr>
                                      <p:tavLst>
                                        <p:tav tm="0">
                                          <p:val>
                                            <p:fltVal val="0"/>
                                          </p:val>
                                        </p:tav>
                                        <p:tav tm="100000">
                                          <p:val>
                                            <p:fltVal val="1"/>
                                          </p:val>
                                        </p:tav>
                                      </p:tavLst>
                                    </p:anim>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22">
                                            <p:txEl>
                                              <p:pRg st="3" end="3"/>
                                            </p:txEl>
                                          </p:spTgt>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2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CDE8C6-0367-6FF1-7498-2BEBA12132FE}"/>
              </a:ext>
            </a:extLst>
          </p:cNvPr>
          <p:cNvSpPr>
            <a:spLocks noGrp="1"/>
          </p:cNvSpPr>
          <p:nvPr>
            <p:ph type="title"/>
          </p:nvPr>
        </p:nvSpPr>
        <p:spPr/>
        <p:txBody>
          <a:bodyPr/>
          <a:lstStyle/>
          <a:p>
            <a:r>
              <a:rPr lang="en-US" dirty="0"/>
              <a:t>Right Ear Cup Assembly</a:t>
            </a:r>
          </a:p>
        </p:txBody>
      </p:sp>
      <p:sp>
        <p:nvSpPr>
          <p:cNvPr id="3" name="Text Placeholder 2">
            <a:extLst>
              <a:ext uri="{FF2B5EF4-FFF2-40B4-BE49-F238E27FC236}">
                <a16:creationId xmlns:a16="http://schemas.microsoft.com/office/drawing/2014/main" id="{EBFF09F9-D086-1247-A794-F689318BC491}"/>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6452808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08AFB-A519-C25C-7238-2066B1B1764A}"/>
              </a:ext>
            </a:extLst>
          </p:cNvPr>
          <p:cNvSpPr>
            <a:spLocks noGrp="1"/>
          </p:cNvSpPr>
          <p:nvPr>
            <p:ph type="title"/>
          </p:nvPr>
        </p:nvSpPr>
        <p:spPr/>
        <p:txBody>
          <a:bodyPr/>
          <a:lstStyle/>
          <a:p>
            <a:r>
              <a:rPr lang="en-US" dirty="0"/>
              <a:t>Soldering Iron</a:t>
            </a:r>
          </a:p>
        </p:txBody>
      </p:sp>
      <p:sp>
        <p:nvSpPr>
          <p:cNvPr id="3" name="Content Placeholder 2">
            <a:extLst>
              <a:ext uri="{FF2B5EF4-FFF2-40B4-BE49-F238E27FC236}">
                <a16:creationId xmlns:a16="http://schemas.microsoft.com/office/drawing/2014/main" id="{3ECBC34D-6CF1-5F38-A2B4-996ADBB2D334}"/>
              </a:ext>
            </a:extLst>
          </p:cNvPr>
          <p:cNvSpPr>
            <a:spLocks noGrp="1"/>
          </p:cNvSpPr>
          <p:nvPr>
            <p:ph sz="half" idx="1"/>
          </p:nvPr>
        </p:nvSpPr>
        <p:spPr>
          <a:xfrm>
            <a:off x="1141410" y="2249486"/>
            <a:ext cx="5083325" cy="3541714"/>
          </a:xfrm>
        </p:spPr>
        <p:txBody>
          <a:bodyPr/>
          <a:lstStyle/>
          <a:p>
            <a:r>
              <a:rPr lang="en-US" dirty="0"/>
              <a:t>I can’t teach you how to solder because I’m still bad at it.</a:t>
            </a:r>
          </a:p>
          <a:p>
            <a:r>
              <a:rPr lang="en-US" dirty="0"/>
              <a:t>Not just for soldering the electronics</a:t>
            </a:r>
          </a:p>
          <a:p>
            <a:r>
              <a:rPr lang="en-US" dirty="0"/>
              <a:t>Heat-set threaded inserts</a:t>
            </a:r>
          </a:p>
        </p:txBody>
      </p:sp>
      <p:sp>
        <p:nvSpPr>
          <p:cNvPr id="8" name="Content Placeholder 7">
            <a:extLst>
              <a:ext uri="{FF2B5EF4-FFF2-40B4-BE49-F238E27FC236}">
                <a16:creationId xmlns:a16="http://schemas.microsoft.com/office/drawing/2014/main" id="{24DFDA3F-AF01-B4B4-3D15-945FD32CC543}"/>
              </a:ext>
            </a:extLst>
          </p:cNvPr>
          <p:cNvSpPr>
            <a:spLocks noGrp="1"/>
          </p:cNvSpPr>
          <p:nvPr>
            <p:ph sz="half" idx="2"/>
          </p:nvPr>
        </p:nvSpPr>
        <p:spPr/>
        <p:txBody>
          <a:bodyPr/>
          <a:lstStyle/>
          <a:p>
            <a:endParaRPr lang="en-US"/>
          </a:p>
        </p:txBody>
      </p:sp>
      <p:pic>
        <p:nvPicPr>
          <p:cNvPr id="4" name="Picture 6" descr="Tools, Soldering Products Category on Adafruit Industries">
            <a:extLst>
              <a:ext uri="{FF2B5EF4-FFF2-40B4-BE49-F238E27FC236}">
                <a16:creationId xmlns:a16="http://schemas.microsoft.com/office/drawing/2014/main" id="{E6DD5657-1F3D-AFE2-774F-F0A974ED6C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19950" y="2895598"/>
            <a:ext cx="4972050" cy="304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7662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EF0675-C7F8-9C1F-9CD6-299568B0BE4B}"/>
              </a:ext>
            </a:extLst>
          </p:cNvPr>
          <p:cNvSpPr>
            <a:spLocks noGrp="1"/>
          </p:cNvSpPr>
          <p:nvPr>
            <p:ph type="title"/>
          </p:nvPr>
        </p:nvSpPr>
        <p:spPr/>
        <p:txBody>
          <a:bodyPr/>
          <a:lstStyle/>
          <a:p>
            <a:r>
              <a:rPr lang="en-US" dirty="0"/>
              <a:t>Soldering Female Pigtail</a:t>
            </a:r>
          </a:p>
        </p:txBody>
      </p:sp>
      <p:sp>
        <p:nvSpPr>
          <p:cNvPr id="22" name="Content Placeholder 21">
            <a:extLst>
              <a:ext uri="{FF2B5EF4-FFF2-40B4-BE49-F238E27FC236}">
                <a16:creationId xmlns:a16="http://schemas.microsoft.com/office/drawing/2014/main" id="{26AFAEFA-79A5-CA6D-7915-ED9412FFAE29}"/>
              </a:ext>
            </a:extLst>
          </p:cNvPr>
          <p:cNvSpPr>
            <a:spLocks noGrp="1"/>
          </p:cNvSpPr>
          <p:nvPr>
            <p:ph sz="half" idx="2"/>
          </p:nvPr>
        </p:nvSpPr>
        <p:spPr>
          <a:xfrm>
            <a:off x="6993583" y="2249486"/>
            <a:ext cx="4053828" cy="3541714"/>
          </a:xfrm>
        </p:spPr>
        <p:txBody>
          <a:bodyPr>
            <a:normAutofit/>
          </a:bodyPr>
          <a:lstStyle/>
          <a:p>
            <a:r>
              <a:rPr lang="en-US" dirty="0"/>
              <a:t>Solder </a:t>
            </a:r>
            <a:r>
              <a:rPr lang="en-US" dirty="0">
                <a:solidFill>
                  <a:srgbClr val="FF0000"/>
                </a:solidFill>
              </a:rPr>
              <a:t>POSITIVE</a:t>
            </a:r>
            <a:r>
              <a:rPr lang="en-US" dirty="0"/>
              <a:t>	to VBUS</a:t>
            </a:r>
          </a:p>
          <a:p>
            <a:r>
              <a:rPr lang="en-US" dirty="0"/>
              <a:t>Solder </a:t>
            </a:r>
            <a:r>
              <a:rPr lang="en-US" dirty="0">
                <a:solidFill>
                  <a:srgbClr val="00B050"/>
                </a:solidFill>
              </a:rPr>
              <a:t>DATA</a:t>
            </a:r>
            <a:r>
              <a:rPr lang="en-US" dirty="0"/>
              <a:t> 	to Pin 6</a:t>
            </a:r>
          </a:p>
          <a:p>
            <a:r>
              <a:rPr lang="en-US" dirty="0"/>
              <a:t>Solder </a:t>
            </a:r>
            <a:r>
              <a:rPr lang="en-US" dirty="0">
                <a:solidFill>
                  <a:schemeClr val="tx1">
                    <a:lumMod val="65000"/>
                  </a:schemeClr>
                </a:solidFill>
              </a:rPr>
              <a:t>GND</a:t>
            </a:r>
            <a:r>
              <a:rPr lang="en-US" dirty="0"/>
              <a:t> 		to GND</a:t>
            </a:r>
          </a:p>
          <a:p>
            <a:endParaRPr lang="en-US" dirty="0"/>
          </a:p>
          <a:p>
            <a:r>
              <a:rPr lang="en-US" dirty="0"/>
              <a:t>Note the order of the wires. They cross.</a:t>
            </a:r>
          </a:p>
          <a:p>
            <a:endParaRPr lang="en-US" dirty="0"/>
          </a:p>
        </p:txBody>
      </p:sp>
      <p:pic>
        <p:nvPicPr>
          <p:cNvPr id="40962" name="Picture 2" descr="C3 Mini V1.0.0 - Lolin Wifi Bluetooth Le Ble Iot Board Esp32-c3fh4 Esp32-c3  4mb Flash Micropython Arduino Compatible - Integrated Circuits - AliExpress">
            <a:extLst>
              <a:ext uri="{FF2B5EF4-FFF2-40B4-BE49-F238E27FC236}">
                <a16:creationId xmlns:a16="http://schemas.microsoft.com/office/drawing/2014/main" id="{6E87C0B9-9286-5721-ADBD-621E2854239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1410" y="2895174"/>
            <a:ext cx="2121540" cy="2121540"/>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5">
            <a:extLst>
              <a:ext uri="{FF2B5EF4-FFF2-40B4-BE49-F238E27FC236}">
                <a16:creationId xmlns:a16="http://schemas.microsoft.com/office/drawing/2014/main" id="{F6E81B0A-474C-2E92-5298-388198153444}"/>
              </a:ext>
            </a:extLst>
          </p:cNvPr>
          <p:cNvSpPr>
            <a:spLocks noGrp="1"/>
          </p:cNvSpPr>
          <p:nvPr>
            <p:ph sz="half" idx="1"/>
          </p:nvPr>
        </p:nvSpPr>
        <p:spPr/>
        <p:txBody>
          <a:bodyPr>
            <a:normAutofit/>
          </a:bodyPr>
          <a:lstStyle/>
          <a:p>
            <a:endParaRPr lang="en-US" dirty="0"/>
          </a:p>
        </p:txBody>
      </p:sp>
      <p:pic>
        <p:nvPicPr>
          <p:cNvPr id="9" name="Picture 8">
            <a:extLst>
              <a:ext uri="{FF2B5EF4-FFF2-40B4-BE49-F238E27FC236}">
                <a16:creationId xmlns:a16="http://schemas.microsoft.com/office/drawing/2014/main" id="{7827C001-AD43-AA42-8FD2-BC8B2520CB4F}"/>
              </a:ext>
            </a:extLst>
          </p:cNvPr>
          <p:cNvPicPr>
            <a:picLocks noChangeAspect="1"/>
          </p:cNvPicPr>
          <p:nvPr/>
        </p:nvPicPr>
        <p:blipFill>
          <a:blip r:embed="rId3"/>
          <a:stretch>
            <a:fillRect/>
          </a:stretch>
        </p:blipFill>
        <p:spPr>
          <a:xfrm rot="16200000">
            <a:off x="4527687" y="2473131"/>
            <a:ext cx="1073766" cy="3603240"/>
          </a:xfrm>
          <a:prstGeom prst="rect">
            <a:avLst/>
          </a:prstGeom>
        </p:spPr>
      </p:pic>
      <p:cxnSp>
        <p:nvCxnSpPr>
          <p:cNvPr id="27" name="Straight Connector 26">
            <a:extLst>
              <a:ext uri="{FF2B5EF4-FFF2-40B4-BE49-F238E27FC236}">
                <a16:creationId xmlns:a16="http://schemas.microsoft.com/office/drawing/2014/main" id="{9ACA6FCA-F85C-8866-4840-BA19AF785DED}"/>
              </a:ext>
            </a:extLst>
          </p:cNvPr>
          <p:cNvCxnSpPr/>
          <p:nvPr/>
        </p:nvCxnSpPr>
        <p:spPr>
          <a:xfrm flipH="1">
            <a:off x="2881937" y="4162097"/>
            <a:ext cx="435128" cy="290085"/>
          </a:xfrm>
          <a:prstGeom prst="line">
            <a:avLst/>
          </a:prstGeom>
          <a:ln w="57150"/>
        </p:spPr>
        <p:style>
          <a:lnRef idx="1">
            <a:schemeClr val="accent3"/>
          </a:lnRef>
          <a:fillRef idx="0">
            <a:schemeClr val="accent3"/>
          </a:fillRef>
          <a:effectRef idx="0">
            <a:schemeClr val="accent3"/>
          </a:effectRef>
          <a:fontRef idx="minor">
            <a:schemeClr val="tx1"/>
          </a:fontRef>
        </p:style>
      </p:cxnSp>
      <p:cxnSp>
        <p:nvCxnSpPr>
          <p:cNvPr id="28" name="Straight Connector 27">
            <a:extLst>
              <a:ext uri="{FF2B5EF4-FFF2-40B4-BE49-F238E27FC236}">
                <a16:creationId xmlns:a16="http://schemas.microsoft.com/office/drawing/2014/main" id="{75F2987B-E19A-6856-4931-DC3167CE192B}"/>
              </a:ext>
            </a:extLst>
          </p:cNvPr>
          <p:cNvCxnSpPr>
            <a:cxnSpLocks/>
          </p:cNvCxnSpPr>
          <p:nvPr/>
        </p:nvCxnSpPr>
        <p:spPr>
          <a:xfrm flipH="1" flipV="1">
            <a:off x="2881937" y="4162097"/>
            <a:ext cx="461451" cy="145042"/>
          </a:xfrm>
          <a:prstGeom prst="line">
            <a:avLst/>
          </a:prstGeom>
          <a:ln w="57150">
            <a:solidFill>
              <a:srgbClr val="00B050"/>
            </a:solidFill>
          </a:ln>
        </p:spPr>
        <p:style>
          <a:lnRef idx="1">
            <a:schemeClr val="accent3"/>
          </a:lnRef>
          <a:fillRef idx="0">
            <a:schemeClr val="accent3"/>
          </a:fillRef>
          <a:effectRef idx="0">
            <a:schemeClr val="accent3"/>
          </a:effectRef>
          <a:fontRef idx="minor">
            <a:schemeClr val="tx1"/>
          </a:fontRef>
        </p:style>
      </p:cxnSp>
      <p:cxnSp>
        <p:nvCxnSpPr>
          <p:cNvPr id="31" name="Straight Connector 30">
            <a:extLst>
              <a:ext uri="{FF2B5EF4-FFF2-40B4-BE49-F238E27FC236}">
                <a16:creationId xmlns:a16="http://schemas.microsoft.com/office/drawing/2014/main" id="{4EA6B006-A236-D0A6-A99C-573B6D55AAF8}"/>
              </a:ext>
            </a:extLst>
          </p:cNvPr>
          <p:cNvCxnSpPr>
            <a:cxnSpLocks/>
          </p:cNvCxnSpPr>
          <p:nvPr/>
        </p:nvCxnSpPr>
        <p:spPr>
          <a:xfrm flipH="1" flipV="1">
            <a:off x="2881937" y="4307139"/>
            <a:ext cx="435128" cy="98861"/>
          </a:xfrm>
          <a:prstGeom prst="line">
            <a:avLst/>
          </a:prstGeom>
          <a:ln w="57150">
            <a:solidFill>
              <a:schemeClr val="tx1">
                <a:lumMod val="65000"/>
              </a:schemeClr>
            </a:solidFill>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2019724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xEl>
                                              <p:pRg st="0" end="0"/>
                                            </p:txEl>
                                          </p:spTgt>
                                        </p:tgtEl>
                                        <p:attrNameLst>
                                          <p:attrName>style.visibility</p:attrName>
                                        </p:attrNameLst>
                                      </p:cBhvr>
                                      <p:to>
                                        <p:strVal val="visible"/>
                                      </p:to>
                                    </p:set>
                                  </p:childTnLst>
                                </p:cTn>
                              </p:par>
                              <p:par>
                                <p:cTn id="7" presetID="22" presetClass="entr" presetSubtype="2" fill="hold" nodeType="withEffect">
                                  <p:stCondLst>
                                    <p:cond delay="0"/>
                                  </p:stCondLst>
                                  <p:childTnLst>
                                    <p:set>
                                      <p:cBhvr>
                                        <p:cTn id="8" dur="1" fill="hold">
                                          <p:stCondLst>
                                            <p:cond delay="0"/>
                                          </p:stCondLst>
                                        </p:cTn>
                                        <p:tgtEl>
                                          <p:spTgt spid="27"/>
                                        </p:tgtEl>
                                        <p:attrNameLst>
                                          <p:attrName>style.visibility</p:attrName>
                                        </p:attrNameLst>
                                      </p:cBhvr>
                                      <p:to>
                                        <p:strVal val="visible"/>
                                      </p:to>
                                    </p:set>
                                    <p:animEffect transition="in" filter="wipe(right)">
                                      <p:cBhvr>
                                        <p:cTn id="9" dur="500"/>
                                        <p:tgtEl>
                                          <p:spTgt spid="27"/>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22">
                                            <p:txEl>
                                              <p:pRg st="1" end="1"/>
                                            </p:txEl>
                                          </p:spTgt>
                                        </p:tgtEl>
                                        <p:attrNameLst>
                                          <p:attrName>style.visibility</p:attrName>
                                        </p:attrNameLst>
                                      </p:cBhvr>
                                      <p:to>
                                        <p:strVal val="visible"/>
                                      </p:to>
                                    </p:set>
                                  </p:childTnLst>
                                </p:cTn>
                              </p:par>
                              <p:par>
                                <p:cTn id="14" presetID="22" presetClass="entr" presetSubtype="2" fill="hold" nodeType="withEffect">
                                  <p:stCondLst>
                                    <p:cond delay="0"/>
                                  </p:stCondLst>
                                  <p:childTnLst>
                                    <p:set>
                                      <p:cBhvr>
                                        <p:cTn id="15" dur="1" fill="hold">
                                          <p:stCondLst>
                                            <p:cond delay="0"/>
                                          </p:stCondLst>
                                        </p:cTn>
                                        <p:tgtEl>
                                          <p:spTgt spid="28"/>
                                        </p:tgtEl>
                                        <p:attrNameLst>
                                          <p:attrName>style.visibility</p:attrName>
                                        </p:attrNameLst>
                                      </p:cBhvr>
                                      <p:to>
                                        <p:strVal val="visible"/>
                                      </p:to>
                                    </p:set>
                                    <p:animEffect transition="in" filter="wipe(right)">
                                      <p:cBhvr>
                                        <p:cTn id="16" dur="500"/>
                                        <p:tgtEl>
                                          <p:spTgt spid="28"/>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2">
                                            <p:txEl>
                                              <p:pRg st="2" end="2"/>
                                            </p:txEl>
                                          </p:spTgt>
                                        </p:tgtEl>
                                        <p:attrNameLst>
                                          <p:attrName>style.visibility</p:attrName>
                                        </p:attrNameLst>
                                      </p:cBhvr>
                                      <p:to>
                                        <p:strVal val="visible"/>
                                      </p:to>
                                    </p:set>
                                  </p:childTnLst>
                                </p:cTn>
                              </p:par>
                              <p:par>
                                <p:cTn id="21" presetID="22" presetClass="entr" presetSubtype="2" fill="hold" nodeType="withEffect">
                                  <p:stCondLst>
                                    <p:cond delay="0"/>
                                  </p:stCondLst>
                                  <p:childTnLst>
                                    <p:set>
                                      <p:cBhvr>
                                        <p:cTn id="22" dur="1" fill="hold">
                                          <p:stCondLst>
                                            <p:cond delay="0"/>
                                          </p:stCondLst>
                                        </p:cTn>
                                        <p:tgtEl>
                                          <p:spTgt spid="31"/>
                                        </p:tgtEl>
                                        <p:attrNameLst>
                                          <p:attrName>style.visibility</p:attrName>
                                        </p:attrNameLst>
                                      </p:cBhvr>
                                      <p:to>
                                        <p:strVal val="visible"/>
                                      </p:to>
                                    </p:set>
                                    <p:animEffect transition="in" filter="wipe(right)">
                                      <p:cBhvr>
                                        <p:cTn id="23" dur="500"/>
                                        <p:tgtEl>
                                          <p:spTgt spid="31"/>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2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EF0675-C7F8-9C1F-9CD6-299568B0BE4B}"/>
              </a:ext>
            </a:extLst>
          </p:cNvPr>
          <p:cNvSpPr>
            <a:spLocks noGrp="1"/>
          </p:cNvSpPr>
          <p:nvPr>
            <p:ph type="title"/>
          </p:nvPr>
        </p:nvSpPr>
        <p:spPr/>
        <p:txBody>
          <a:bodyPr/>
          <a:lstStyle/>
          <a:p>
            <a:r>
              <a:rPr lang="en-US" dirty="0"/>
              <a:t>DO NOT GLUE!!!</a:t>
            </a:r>
          </a:p>
        </p:txBody>
      </p:sp>
      <p:sp>
        <p:nvSpPr>
          <p:cNvPr id="22" name="Content Placeholder 21">
            <a:extLst>
              <a:ext uri="{FF2B5EF4-FFF2-40B4-BE49-F238E27FC236}">
                <a16:creationId xmlns:a16="http://schemas.microsoft.com/office/drawing/2014/main" id="{26AFAEFA-79A5-CA6D-7915-ED9412FFAE29}"/>
              </a:ext>
            </a:extLst>
          </p:cNvPr>
          <p:cNvSpPr>
            <a:spLocks noGrp="1"/>
          </p:cNvSpPr>
          <p:nvPr>
            <p:ph sz="half" idx="2"/>
          </p:nvPr>
        </p:nvSpPr>
        <p:spPr/>
        <p:txBody>
          <a:bodyPr>
            <a:normAutofit/>
          </a:bodyPr>
          <a:lstStyle/>
          <a:p>
            <a:r>
              <a:rPr lang="en-US" dirty="0"/>
              <a:t>Insert Right Flower into Right Dome, making sure to align the tabs correctly.</a:t>
            </a:r>
          </a:p>
          <a:p>
            <a:r>
              <a:rPr lang="en-US" dirty="0"/>
              <a:t>The flower will act like a D-PAD.</a:t>
            </a:r>
          </a:p>
          <a:p>
            <a:r>
              <a:rPr lang="en-US" dirty="0"/>
              <a:t>DO NOT GLUE unless you are omitting the preset buttons.</a:t>
            </a:r>
          </a:p>
        </p:txBody>
      </p:sp>
      <p:cxnSp>
        <p:nvCxnSpPr>
          <p:cNvPr id="8" name="Straight Connector 7">
            <a:extLst>
              <a:ext uri="{FF2B5EF4-FFF2-40B4-BE49-F238E27FC236}">
                <a16:creationId xmlns:a16="http://schemas.microsoft.com/office/drawing/2014/main" id="{98FF5F2E-B694-5A8E-78E3-D7D1AAEA6FAB}"/>
              </a:ext>
            </a:extLst>
          </p:cNvPr>
          <p:cNvCxnSpPr/>
          <p:nvPr/>
        </p:nvCxnSpPr>
        <p:spPr>
          <a:xfrm>
            <a:off x="3380128" y="3872681"/>
            <a:ext cx="0" cy="485578"/>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pic>
        <p:nvPicPr>
          <p:cNvPr id="7" name="Content Placeholder 6">
            <a:extLst>
              <a:ext uri="{FF2B5EF4-FFF2-40B4-BE49-F238E27FC236}">
                <a16:creationId xmlns:a16="http://schemas.microsoft.com/office/drawing/2014/main" id="{A0FD427F-4F51-6C7C-399A-D741E522FC49}"/>
              </a:ext>
            </a:extLst>
          </p:cNvPr>
          <p:cNvPicPr>
            <a:picLocks noGrp="1" noChangeAspect="1"/>
          </p:cNvPicPr>
          <p:nvPr>
            <p:ph sz="half" idx="1"/>
          </p:nvPr>
        </p:nvPicPr>
        <p:blipFill>
          <a:blip r:embed="rId2"/>
          <a:stretch>
            <a:fillRect/>
          </a:stretch>
        </p:blipFill>
        <p:spPr>
          <a:xfrm>
            <a:off x="3220880" y="2249486"/>
            <a:ext cx="2798921" cy="3541712"/>
          </a:xfrm>
        </p:spPr>
      </p:pic>
      <p:pic>
        <p:nvPicPr>
          <p:cNvPr id="10" name="Picture 9">
            <a:extLst>
              <a:ext uri="{FF2B5EF4-FFF2-40B4-BE49-F238E27FC236}">
                <a16:creationId xmlns:a16="http://schemas.microsoft.com/office/drawing/2014/main" id="{C0C108E6-CE8C-B0A4-78C0-17BBC9156ACF}"/>
              </a:ext>
            </a:extLst>
          </p:cNvPr>
          <p:cNvPicPr>
            <a:picLocks noChangeAspect="1"/>
          </p:cNvPicPr>
          <p:nvPr/>
        </p:nvPicPr>
        <p:blipFill>
          <a:blip r:embed="rId3"/>
          <a:stretch>
            <a:fillRect/>
          </a:stretch>
        </p:blipFill>
        <p:spPr>
          <a:xfrm>
            <a:off x="651096" y="2249486"/>
            <a:ext cx="2520931" cy="3541712"/>
          </a:xfrm>
          <a:prstGeom prst="rect">
            <a:avLst/>
          </a:prstGeom>
        </p:spPr>
      </p:pic>
      <p:sp>
        <p:nvSpPr>
          <p:cNvPr id="11" name="Arrow: Down 10">
            <a:extLst>
              <a:ext uri="{FF2B5EF4-FFF2-40B4-BE49-F238E27FC236}">
                <a16:creationId xmlns:a16="http://schemas.microsoft.com/office/drawing/2014/main" id="{2903FD34-69AA-2D9F-163E-D8E5E58DC75F}"/>
              </a:ext>
            </a:extLst>
          </p:cNvPr>
          <p:cNvSpPr/>
          <p:nvPr/>
        </p:nvSpPr>
        <p:spPr>
          <a:xfrm>
            <a:off x="1914459" y="3613456"/>
            <a:ext cx="283779" cy="1072055"/>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1925933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EF0675-C7F8-9C1F-9CD6-299568B0BE4B}"/>
              </a:ext>
            </a:extLst>
          </p:cNvPr>
          <p:cNvSpPr>
            <a:spLocks noGrp="1"/>
          </p:cNvSpPr>
          <p:nvPr>
            <p:ph type="title"/>
          </p:nvPr>
        </p:nvSpPr>
        <p:spPr/>
        <p:txBody>
          <a:bodyPr>
            <a:normAutofit/>
          </a:bodyPr>
          <a:lstStyle/>
          <a:p>
            <a:r>
              <a:rPr lang="en-US" dirty="0"/>
              <a:t>Position Right Dome Around Cherry MX Switches</a:t>
            </a:r>
          </a:p>
        </p:txBody>
      </p:sp>
      <p:sp>
        <p:nvSpPr>
          <p:cNvPr id="22" name="Content Placeholder 21">
            <a:extLst>
              <a:ext uri="{FF2B5EF4-FFF2-40B4-BE49-F238E27FC236}">
                <a16:creationId xmlns:a16="http://schemas.microsoft.com/office/drawing/2014/main" id="{26AFAEFA-79A5-CA6D-7915-ED9412FFAE29}"/>
              </a:ext>
            </a:extLst>
          </p:cNvPr>
          <p:cNvSpPr>
            <a:spLocks noGrp="1"/>
          </p:cNvSpPr>
          <p:nvPr>
            <p:ph sz="half" idx="2"/>
          </p:nvPr>
        </p:nvSpPr>
        <p:spPr/>
        <p:txBody>
          <a:bodyPr>
            <a:normAutofit/>
          </a:bodyPr>
          <a:lstStyle/>
          <a:p>
            <a:r>
              <a:rPr lang="en-US" dirty="0"/>
              <a:t>Orient the squared leg holes of the flower shape to align with the Cherry MX switches</a:t>
            </a:r>
          </a:p>
        </p:txBody>
      </p:sp>
      <mc:AlternateContent xmlns:mc="http://schemas.openxmlformats.org/markup-compatibility/2006" xmlns:p14="http://schemas.microsoft.com/office/powerpoint/2010/main">
        <mc:Choice Requires="p14">
          <p:contentPart p14:bwMode="auto" r:id="rId2">
            <p14:nvContentPartPr>
              <p14:cNvPr id="7" name="Ink 6">
                <a:extLst>
                  <a:ext uri="{FF2B5EF4-FFF2-40B4-BE49-F238E27FC236}">
                    <a16:creationId xmlns:a16="http://schemas.microsoft.com/office/drawing/2014/main" id="{3F17AD9A-39C5-2EB3-D205-1D697F916608}"/>
                  </a:ext>
                </a:extLst>
              </p14:cNvPr>
              <p14:cNvContentPartPr/>
              <p14:nvPr/>
            </p14:nvContentPartPr>
            <p14:xfrm>
              <a:off x="3052266" y="3946742"/>
              <a:ext cx="639000" cy="213480"/>
            </p14:xfrm>
          </p:contentPart>
        </mc:Choice>
        <mc:Fallback xmlns="">
          <p:pic>
            <p:nvPicPr>
              <p:cNvPr id="7" name="Ink 6">
                <a:extLst>
                  <a:ext uri="{FF2B5EF4-FFF2-40B4-BE49-F238E27FC236}">
                    <a16:creationId xmlns:a16="http://schemas.microsoft.com/office/drawing/2014/main" id="{3F17AD9A-39C5-2EB3-D205-1D697F916608}"/>
                  </a:ext>
                </a:extLst>
              </p:cNvPr>
              <p:cNvPicPr/>
              <p:nvPr/>
            </p:nvPicPr>
            <p:blipFill>
              <a:blip r:embed="rId3"/>
              <a:stretch>
                <a:fillRect/>
              </a:stretch>
            </p:blipFill>
            <p:spPr>
              <a:xfrm>
                <a:off x="3043266" y="3938102"/>
                <a:ext cx="656640" cy="23112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8" name="Ink 7">
                <a:extLst>
                  <a:ext uri="{FF2B5EF4-FFF2-40B4-BE49-F238E27FC236}">
                    <a16:creationId xmlns:a16="http://schemas.microsoft.com/office/drawing/2014/main" id="{FCAAFBC4-6655-DEBE-45AB-32E381634C78}"/>
                  </a:ext>
                </a:extLst>
              </p14:cNvPr>
              <p14:cNvContentPartPr/>
              <p14:nvPr/>
            </p14:nvContentPartPr>
            <p14:xfrm>
              <a:off x="3266466" y="3914702"/>
              <a:ext cx="379800" cy="222480"/>
            </p14:xfrm>
          </p:contentPart>
        </mc:Choice>
        <mc:Fallback xmlns="">
          <p:pic>
            <p:nvPicPr>
              <p:cNvPr id="8" name="Ink 7">
                <a:extLst>
                  <a:ext uri="{FF2B5EF4-FFF2-40B4-BE49-F238E27FC236}">
                    <a16:creationId xmlns:a16="http://schemas.microsoft.com/office/drawing/2014/main" id="{FCAAFBC4-6655-DEBE-45AB-32E381634C78}"/>
                  </a:ext>
                </a:extLst>
              </p:cNvPr>
              <p:cNvPicPr/>
              <p:nvPr/>
            </p:nvPicPr>
            <p:blipFill>
              <a:blip r:embed="rId5"/>
              <a:stretch>
                <a:fillRect/>
              </a:stretch>
            </p:blipFill>
            <p:spPr>
              <a:xfrm>
                <a:off x="3257466" y="3906062"/>
                <a:ext cx="397440" cy="240120"/>
              </a:xfrm>
              <a:prstGeom prst="rect">
                <a:avLst/>
              </a:prstGeom>
            </p:spPr>
          </p:pic>
        </mc:Fallback>
      </mc:AlternateContent>
      <p:pic>
        <p:nvPicPr>
          <p:cNvPr id="9" name="Content Placeholder 8">
            <a:extLst>
              <a:ext uri="{FF2B5EF4-FFF2-40B4-BE49-F238E27FC236}">
                <a16:creationId xmlns:a16="http://schemas.microsoft.com/office/drawing/2014/main" id="{211EB883-A858-07EE-047F-6342C44BC5A0}"/>
              </a:ext>
            </a:extLst>
          </p:cNvPr>
          <p:cNvPicPr>
            <a:picLocks noGrp="1" noChangeAspect="1"/>
          </p:cNvPicPr>
          <p:nvPr>
            <p:ph sz="half" idx="1"/>
          </p:nvPr>
        </p:nvPicPr>
        <p:blipFill>
          <a:blip r:embed="rId6"/>
          <a:stretch>
            <a:fillRect/>
          </a:stretch>
        </p:blipFill>
        <p:spPr>
          <a:xfrm>
            <a:off x="2061692" y="2249488"/>
            <a:ext cx="3037829" cy="3541712"/>
          </a:xfrm>
        </p:spPr>
      </p:pic>
      <p:sp>
        <p:nvSpPr>
          <p:cNvPr id="10" name="Rectangle 9">
            <a:extLst>
              <a:ext uri="{FF2B5EF4-FFF2-40B4-BE49-F238E27FC236}">
                <a16:creationId xmlns:a16="http://schemas.microsoft.com/office/drawing/2014/main" id="{FB6E83E8-40E1-5A8F-B992-2069416005F5}"/>
              </a:ext>
            </a:extLst>
          </p:cNvPr>
          <p:cNvSpPr/>
          <p:nvPr/>
        </p:nvSpPr>
        <p:spPr>
          <a:xfrm>
            <a:off x="2856712" y="2516177"/>
            <a:ext cx="718907" cy="485577"/>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26EB5F9-D92F-ECED-116B-11558D09B17A}"/>
              </a:ext>
            </a:extLst>
          </p:cNvPr>
          <p:cNvSpPr/>
          <p:nvPr/>
        </p:nvSpPr>
        <p:spPr>
          <a:xfrm>
            <a:off x="3651733" y="2516176"/>
            <a:ext cx="639000" cy="485577"/>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447300D-E3D7-A3E0-D61C-17EDE0ED7CCC}"/>
              </a:ext>
            </a:extLst>
          </p:cNvPr>
          <p:cNvSpPr/>
          <p:nvPr/>
        </p:nvSpPr>
        <p:spPr>
          <a:xfrm>
            <a:off x="3753244" y="3025652"/>
            <a:ext cx="718907" cy="543661"/>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51592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xEl>
                                              <p:pRg st="0" end="0"/>
                                            </p:txEl>
                                          </p:spTgt>
                                        </p:tgtEl>
                                        <p:attrNameLst>
                                          <p:attrName>style.visibility</p:attrName>
                                        </p:attrNameLst>
                                      </p:cBhvr>
                                      <p:to>
                                        <p:strVal val="visible"/>
                                      </p:to>
                                    </p:set>
                                  </p:childTnLst>
                                </p:cTn>
                              </p:par>
                            </p:childTnLst>
                          </p:cTn>
                        </p:par>
                        <p:par>
                          <p:cTn id="7" fill="hold">
                            <p:stCondLst>
                              <p:cond delay="0"/>
                            </p:stCondLst>
                            <p:childTnLst>
                              <p:par>
                                <p:cTn id="8" presetID="21" presetClass="entr" presetSubtype="1" fill="hold" grpId="0" nodeType="after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heel(1)">
                                      <p:cBhvr>
                                        <p:cTn id="10" dur="500"/>
                                        <p:tgtEl>
                                          <p:spTgt spid="11"/>
                                        </p:tgtEl>
                                      </p:cBhvr>
                                    </p:animEffect>
                                  </p:childTnLst>
                                </p:cTn>
                              </p:par>
                            </p:childTnLst>
                          </p:cTn>
                        </p:par>
                        <p:par>
                          <p:cTn id="11" fill="hold">
                            <p:stCondLst>
                              <p:cond delay="500"/>
                            </p:stCondLst>
                            <p:childTnLst>
                              <p:par>
                                <p:cTn id="12" presetID="21" presetClass="entr" presetSubtype="1" fill="hold" grpId="0" nodeType="after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wheel(1)">
                                      <p:cBhvr>
                                        <p:cTn id="14" dur="500"/>
                                        <p:tgtEl>
                                          <p:spTgt spid="10"/>
                                        </p:tgtEl>
                                      </p:cBhvr>
                                    </p:animEffect>
                                  </p:childTnLst>
                                </p:cTn>
                              </p:par>
                            </p:childTnLst>
                          </p:cTn>
                        </p:par>
                        <p:par>
                          <p:cTn id="15" fill="hold">
                            <p:stCondLst>
                              <p:cond delay="1000"/>
                            </p:stCondLst>
                            <p:childTnLst>
                              <p:par>
                                <p:cTn id="16" presetID="21" presetClass="entr" presetSubtype="1" fill="hold" grpId="0" nodeType="after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wheel(1)">
                                      <p:cBhvr>
                                        <p:cTn id="1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build="p"/>
      <p:bldP spid="10" grpId="0" animBg="1"/>
      <p:bldP spid="11" grpId="0" animBg="1"/>
      <p:bldP spid="12"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EF0675-C7F8-9C1F-9CD6-299568B0BE4B}"/>
              </a:ext>
            </a:extLst>
          </p:cNvPr>
          <p:cNvSpPr>
            <a:spLocks noGrp="1"/>
          </p:cNvSpPr>
          <p:nvPr>
            <p:ph type="title"/>
          </p:nvPr>
        </p:nvSpPr>
        <p:spPr/>
        <p:txBody>
          <a:bodyPr/>
          <a:lstStyle/>
          <a:p>
            <a:r>
              <a:rPr lang="en-US" dirty="0"/>
              <a:t>Screws </a:t>
            </a:r>
            <a:r>
              <a:rPr lang="en-US" cap="none" dirty="0"/>
              <a:t>(</a:t>
            </a:r>
            <a:r>
              <a:rPr lang="en-US" cap="none" dirty="0">
                <a:solidFill>
                  <a:srgbClr val="00B050"/>
                </a:solidFill>
                <a:latin typeface="TW Cen MT"/>
              </a:rPr>
              <a:t>M3x6mm</a:t>
            </a:r>
            <a:r>
              <a:rPr lang="en-US" cap="none" dirty="0"/>
              <a:t>) x4</a:t>
            </a:r>
            <a:endParaRPr lang="en-US" dirty="0"/>
          </a:p>
        </p:txBody>
      </p:sp>
      <p:sp>
        <p:nvSpPr>
          <p:cNvPr id="22" name="Content Placeholder 21">
            <a:extLst>
              <a:ext uri="{FF2B5EF4-FFF2-40B4-BE49-F238E27FC236}">
                <a16:creationId xmlns:a16="http://schemas.microsoft.com/office/drawing/2014/main" id="{26AFAEFA-79A5-CA6D-7915-ED9412FFAE29}"/>
              </a:ext>
            </a:extLst>
          </p:cNvPr>
          <p:cNvSpPr>
            <a:spLocks noGrp="1"/>
          </p:cNvSpPr>
          <p:nvPr>
            <p:ph sz="half" idx="2"/>
          </p:nvPr>
        </p:nvSpPr>
        <p:spPr/>
        <p:txBody>
          <a:bodyPr vert="horz" lIns="91440" tIns="45720" rIns="91440" bIns="45720" rtlCol="0" anchor="t">
            <a:normAutofit/>
          </a:bodyPr>
          <a:lstStyle/>
          <a:p>
            <a:r>
              <a:rPr lang="en-US" dirty="0">
                <a:latin typeface="TW Cen MT"/>
              </a:rPr>
              <a:t>Screw Right Dome to Right Cup</a:t>
            </a:r>
            <a:endParaRPr lang="en-US" dirty="0"/>
          </a:p>
        </p:txBody>
      </p:sp>
      <p:pic>
        <p:nvPicPr>
          <p:cNvPr id="23" name="Content Placeholder 22">
            <a:extLst>
              <a:ext uri="{FF2B5EF4-FFF2-40B4-BE49-F238E27FC236}">
                <a16:creationId xmlns:a16="http://schemas.microsoft.com/office/drawing/2014/main" id="{2230003B-AA54-012D-13C4-F4F6E7B7A8DA}"/>
              </a:ext>
            </a:extLst>
          </p:cNvPr>
          <p:cNvPicPr>
            <a:picLocks noGrp="1" noChangeAspect="1"/>
          </p:cNvPicPr>
          <p:nvPr>
            <p:ph sz="half" idx="1"/>
          </p:nvPr>
        </p:nvPicPr>
        <p:blipFill>
          <a:blip r:embed="rId2"/>
          <a:stretch>
            <a:fillRect/>
          </a:stretch>
        </p:blipFill>
        <p:spPr>
          <a:xfrm>
            <a:off x="1544232" y="2249488"/>
            <a:ext cx="4072749" cy="3541712"/>
          </a:xfrm>
        </p:spPr>
      </p:pic>
      <p:cxnSp>
        <p:nvCxnSpPr>
          <p:cNvPr id="4" name="Straight Connector 3">
            <a:extLst>
              <a:ext uri="{FF2B5EF4-FFF2-40B4-BE49-F238E27FC236}">
                <a16:creationId xmlns:a16="http://schemas.microsoft.com/office/drawing/2014/main" id="{B09829F7-9937-310D-4F58-5DE59E711501}"/>
              </a:ext>
            </a:extLst>
          </p:cNvPr>
          <p:cNvCxnSpPr/>
          <p:nvPr/>
        </p:nvCxnSpPr>
        <p:spPr>
          <a:xfrm>
            <a:off x="3121573" y="3330348"/>
            <a:ext cx="0" cy="485578"/>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FBF61CDA-2852-A05D-9431-89EBA0493A29}"/>
              </a:ext>
            </a:extLst>
          </p:cNvPr>
          <p:cNvCxnSpPr/>
          <p:nvPr/>
        </p:nvCxnSpPr>
        <p:spPr>
          <a:xfrm>
            <a:off x="4548137" y="3695109"/>
            <a:ext cx="0" cy="485578"/>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B53169D3-3362-9529-A402-84187CC840A7}"/>
              </a:ext>
            </a:extLst>
          </p:cNvPr>
          <p:cNvCxnSpPr/>
          <p:nvPr/>
        </p:nvCxnSpPr>
        <p:spPr>
          <a:xfrm>
            <a:off x="2524465" y="4082355"/>
            <a:ext cx="0" cy="485578"/>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59151C6F-6026-2C61-D2B4-1A7B12AAA7DA}"/>
              </a:ext>
            </a:extLst>
          </p:cNvPr>
          <p:cNvCxnSpPr/>
          <p:nvPr/>
        </p:nvCxnSpPr>
        <p:spPr>
          <a:xfrm>
            <a:off x="3898563" y="4569535"/>
            <a:ext cx="0" cy="485578"/>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4310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22">
                                            <p:txEl>
                                              <p:pRg st="0" end="0"/>
                                            </p:txEl>
                                          </p:spTgt>
                                        </p:tgtEl>
                                        <p:attrNameLst>
                                          <p:attrName>style.visibility</p:attrName>
                                        </p:attrNameLst>
                                      </p:cBhvr>
                                      <p:to>
                                        <p:strVal val="visible"/>
                                      </p:to>
                                    </p:set>
                                    <p:animEffect transition="in" filter="wipe(up)">
                                      <p:cBhvr>
                                        <p:cTn id="7" dur="500"/>
                                        <p:tgtEl>
                                          <p:spTgt spid="22">
                                            <p:txEl>
                                              <p:pRg st="0" end="0"/>
                                            </p:txEl>
                                          </p:spTgt>
                                        </p:tgtEl>
                                      </p:cBhvr>
                                    </p:animEffect>
                                  </p:childTnLst>
                                </p:cTn>
                              </p:par>
                              <p:par>
                                <p:cTn id="8" presetID="2" presetClass="entr" presetSubtype="4"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 calcmode="lin" valueType="num">
                                      <p:cBhvr additive="base">
                                        <p:cTn id="10" dur="500" fill="hold"/>
                                        <p:tgtEl>
                                          <p:spTgt spid="4"/>
                                        </p:tgtEl>
                                        <p:attrNameLst>
                                          <p:attrName>ppt_x</p:attrName>
                                        </p:attrNameLst>
                                      </p:cBhvr>
                                      <p:tavLst>
                                        <p:tav tm="0">
                                          <p:val>
                                            <p:strVal val="#ppt_x"/>
                                          </p:val>
                                        </p:tav>
                                        <p:tav tm="100000">
                                          <p:val>
                                            <p:strVal val="#ppt_x"/>
                                          </p:val>
                                        </p:tav>
                                      </p:tavLst>
                                    </p:anim>
                                    <p:anim calcmode="lin" valueType="num">
                                      <p:cBhvr additive="base">
                                        <p:cTn id="11" dur="500" fill="hold"/>
                                        <p:tgtEl>
                                          <p:spTgt spid="4"/>
                                        </p:tgtEl>
                                        <p:attrNameLst>
                                          <p:attrName>ppt_y</p:attrName>
                                        </p:attrNameLst>
                                      </p:cBhvr>
                                      <p:tavLst>
                                        <p:tav tm="0">
                                          <p:val>
                                            <p:strVal val="1+#ppt_h/2"/>
                                          </p:val>
                                        </p:tav>
                                        <p:tav tm="100000">
                                          <p:val>
                                            <p:strVal val="#ppt_y"/>
                                          </p:val>
                                        </p:tav>
                                      </p:tavLst>
                                    </p:anim>
                                  </p:childTnLst>
                                </p:cTn>
                              </p:par>
                              <p:par>
                                <p:cTn id="12" presetID="2" presetClass="entr" presetSubtype="4" fill="hold" nodeType="withEffect">
                                  <p:stCondLst>
                                    <p:cond delay="0"/>
                                  </p:stCondLst>
                                  <p:childTnLst>
                                    <p:set>
                                      <p:cBhvr>
                                        <p:cTn id="13" dur="1" fill="hold">
                                          <p:stCondLst>
                                            <p:cond delay="0"/>
                                          </p:stCondLst>
                                        </p:cTn>
                                        <p:tgtEl>
                                          <p:spTgt spid="6"/>
                                        </p:tgtEl>
                                        <p:attrNameLst>
                                          <p:attrName>style.visibility</p:attrName>
                                        </p:attrNameLst>
                                      </p:cBhvr>
                                      <p:to>
                                        <p:strVal val="visible"/>
                                      </p:to>
                                    </p:set>
                                    <p:anim calcmode="lin" valueType="num">
                                      <p:cBhvr additive="base">
                                        <p:cTn id="14" dur="500" fill="hold"/>
                                        <p:tgtEl>
                                          <p:spTgt spid="6"/>
                                        </p:tgtEl>
                                        <p:attrNameLst>
                                          <p:attrName>ppt_x</p:attrName>
                                        </p:attrNameLst>
                                      </p:cBhvr>
                                      <p:tavLst>
                                        <p:tav tm="0">
                                          <p:val>
                                            <p:strVal val="#ppt_x"/>
                                          </p:val>
                                        </p:tav>
                                        <p:tav tm="100000">
                                          <p:val>
                                            <p:strVal val="#ppt_x"/>
                                          </p:val>
                                        </p:tav>
                                      </p:tavLst>
                                    </p:anim>
                                    <p:anim calcmode="lin" valueType="num">
                                      <p:cBhvr additive="base">
                                        <p:cTn id="15" dur="500" fill="hold"/>
                                        <p:tgtEl>
                                          <p:spTgt spid="6"/>
                                        </p:tgtEl>
                                        <p:attrNameLst>
                                          <p:attrName>ppt_y</p:attrName>
                                        </p:attrNameLst>
                                      </p:cBhvr>
                                      <p:tavLst>
                                        <p:tav tm="0">
                                          <p:val>
                                            <p:strVal val="1+#ppt_h/2"/>
                                          </p:val>
                                        </p:tav>
                                        <p:tav tm="100000">
                                          <p:val>
                                            <p:strVal val="#ppt_y"/>
                                          </p:val>
                                        </p:tav>
                                      </p:tavLst>
                                    </p:anim>
                                  </p:childTnLst>
                                </p:cTn>
                              </p:par>
                              <p:par>
                                <p:cTn id="16" presetID="2" presetClass="entr" presetSubtype="4" fill="hold" nodeType="withEffect">
                                  <p:stCondLst>
                                    <p:cond delay="0"/>
                                  </p:stCondLst>
                                  <p:childTnLst>
                                    <p:set>
                                      <p:cBhvr>
                                        <p:cTn id="17" dur="1" fill="hold">
                                          <p:stCondLst>
                                            <p:cond delay="0"/>
                                          </p:stCondLst>
                                        </p:cTn>
                                        <p:tgtEl>
                                          <p:spTgt spid="8"/>
                                        </p:tgtEl>
                                        <p:attrNameLst>
                                          <p:attrName>style.visibility</p:attrName>
                                        </p:attrNameLst>
                                      </p:cBhvr>
                                      <p:to>
                                        <p:strVal val="visible"/>
                                      </p:to>
                                    </p:set>
                                    <p:anim calcmode="lin" valueType="num">
                                      <p:cBhvr additive="base">
                                        <p:cTn id="18" dur="500" fill="hold"/>
                                        <p:tgtEl>
                                          <p:spTgt spid="8"/>
                                        </p:tgtEl>
                                        <p:attrNameLst>
                                          <p:attrName>ppt_x</p:attrName>
                                        </p:attrNameLst>
                                      </p:cBhvr>
                                      <p:tavLst>
                                        <p:tav tm="0">
                                          <p:val>
                                            <p:strVal val="#ppt_x"/>
                                          </p:val>
                                        </p:tav>
                                        <p:tav tm="100000">
                                          <p:val>
                                            <p:strVal val="#ppt_x"/>
                                          </p:val>
                                        </p:tav>
                                      </p:tavLst>
                                    </p:anim>
                                    <p:anim calcmode="lin" valueType="num">
                                      <p:cBhvr additive="base">
                                        <p:cTn id="19" dur="500" fill="hold"/>
                                        <p:tgtEl>
                                          <p:spTgt spid="8"/>
                                        </p:tgtEl>
                                        <p:attrNameLst>
                                          <p:attrName>ppt_y</p:attrName>
                                        </p:attrNameLst>
                                      </p:cBhvr>
                                      <p:tavLst>
                                        <p:tav tm="0">
                                          <p:val>
                                            <p:strVal val="1+#ppt_h/2"/>
                                          </p:val>
                                        </p:tav>
                                        <p:tav tm="100000">
                                          <p:val>
                                            <p:strVal val="#ppt_y"/>
                                          </p:val>
                                        </p:tav>
                                      </p:tavLst>
                                    </p:anim>
                                  </p:childTnLst>
                                </p:cTn>
                              </p:par>
                              <p:par>
                                <p:cTn id="20" presetID="2" presetClass="entr" presetSubtype="4" fill="hold" nodeType="withEffect">
                                  <p:stCondLst>
                                    <p:cond delay="0"/>
                                  </p:stCondLst>
                                  <p:childTnLst>
                                    <p:set>
                                      <p:cBhvr>
                                        <p:cTn id="21" dur="1" fill="hold">
                                          <p:stCondLst>
                                            <p:cond delay="0"/>
                                          </p:stCondLst>
                                        </p:cTn>
                                        <p:tgtEl>
                                          <p:spTgt spid="10"/>
                                        </p:tgtEl>
                                        <p:attrNameLst>
                                          <p:attrName>style.visibility</p:attrName>
                                        </p:attrNameLst>
                                      </p:cBhvr>
                                      <p:to>
                                        <p:strVal val="visible"/>
                                      </p:to>
                                    </p:set>
                                    <p:anim calcmode="lin" valueType="num">
                                      <p:cBhvr additive="base">
                                        <p:cTn id="22" dur="500" fill="hold"/>
                                        <p:tgtEl>
                                          <p:spTgt spid="10"/>
                                        </p:tgtEl>
                                        <p:attrNameLst>
                                          <p:attrName>ppt_x</p:attrName>
                                        </p:attrNameLst>
                                      </p:cBhvr>
                                      <p:tavLst>
                                        <p:tav tm="0">
                                          <p:val>
                                            <p:strVal val="#ppt_x"/>
                                          </p:val>
                                        </p:tav>
                                        <p:tav tm="100000">
                                          <p:val>
                                            <p:strVal val="#ppt_x"/>
                                          </p:val>
                                        </p:tav>
                                      </p:tavLst>
                                    </p:anim>
                                    <p:anim calcmode="lin" valueType="num">
                                      <p:cBhvr additive="base">
                                        <p:cTn id="23"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build="p"/>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EF0675-C7F8-9C1F-9CD6-299568B0BE4B}"/>
              </a:ext>
            </a:extLst>
          </p:cNvPr>
          <p:cNvSpPr>
            <a:spLocks noGrp="1"/>
          </p:cNvSpPr>
          <p:nvPr>
            <p:ph type="title"/>
          </p:nvPr>
        </p:nvSpPr>
        <p:spPr/>
        <p:txBody>
          <a:bodyPr/>
          <a:lstStyle/>
          <a:p>
            <a:r>
              <a:rPr lang="en-US" dirty="0"/>
              <a:t>Screws </a:t>
            </a:r>
            <a:r>
              <a:rPr lang="en-US" cap="none" dirty="0"/>
              <a:t>(</a:t>
            </a:r>
            <a:r>
              <a:rPr lang="en-US" cap="none" dirty="0">
                <a:solidFill>
                  <a:srgbClr val="002060"/>
                </a:solidFill>
              </a:rPr>
              <a:t>M2x6mm</a:t>
            </a:r>
            <a:r>
              <a:rPr lang="en-US" cap="none" dirty="0"/>
              <a:t>) x2</a:t>
            </a:r>
            <a:endParaRPr lang="en-US" dirty="0"/>
          </a:p>
        </p:txBody>
      </p:sp>
      <p:sp>
        <p:nvSpPr>
          <p:cNvPr id="22" name="Content Placeholder 21">
            <a:extLst>
              <a:ext uri="{FF2B5EF4-FFF2-40B4-BE49-F238E27FC236}">
                <a16:creationId xmlns:a16="http://schemas.microsoft.com/office/drawing/2014/main" id="{26AFAEFA-79A5-CA6D-7915-ED9412FFAE29}"/>
              </a:ext>
            </a:extLst>
          </p:cNvPr>
          <p:cNvSpPr>
            <a:spLocks noGrp="1"/>
          </p:cNvSpPr>
          <p:nvPr>
            <p:ph sz="half" idx="2"/>
          </p:nvPr>
        </p:nvSpPr>
        <p:spPr/>
        <p:txBody>
          <a:bodyPr>
            <a:normAutofit/>
          </a:bodyPr>
          <a:lstStyle/>
          <a:p>
            <a:r>
              <a:rPr lang="en-US" dirty="0"/>
              <a:t>Secure the C3 Mini </a:t>
            </a:r>
          </a:p>
        </p:txBody>
      </p:sp>
      <p:pic>
        <p:nvPicPr>
          <p:cNvPr id="23" name="Content Placeholder 22">
            <a:extLst>
              <a:ext uri="{FF2B5EF4-FFF2-40B4-BE49-F238E27FC236}">
                <a16:creationId xmlns:a16="http://schemas.microsoft.com/office/drawing/2014/main" id="{2230003B-AA54-012D-13C4-F4F6E7B7A8DA}"/>
              </a:ext>
            </a:extLst>
          </p:cNvPr>
          <p:cNvPicPr>
            <a:picLocks noGrp="1" noChangeAspect="1"/>
          </p:cNvPicPr>
          <p:nvPr>
            <p:ph sz="half" idx="1"/>
          </p:nvPr>
        </p:nvPicPr>
        <p:blipFill>
          <a:blip r:embed="rId2"/>
          <a:stretch>
            <a:fillRect/>
          </a:stretch>
        </p:blipFill>
        <p:spPr>
          <a:xfrm>
            <a:off x="1544232" y="2249488"/>
            <a:ext cx="4072749" cy="3541712"/>
          </a:xfrm>
        </p:spPr>
      </p:pic>
      <p:cxnSp>
        <p:nvCxnSpPr>
          <p:cNvPr id="24" name="Straight Connector 23">
            <a:extLst>
              <a:ext uri="{FF2B5EF4-FFF2-40B4-BE49-F238E27FC236}">
                <a16:creationId xmlns:a16="http://schemas.microsoft.com/office/drawing/2014/main" id="{17737BF3-22CC-4C17-8E25-C747FD81860B}"/>
              </a:ext>
            </a:extLst>
          </p:cNvPr>
          <p:cNvCxnSpPr/>
          <p:nvPr/>
        </p:nvCxnSpPr>
        <p:spPr>
          <a:xfrm>
            <a:off x="2995449" y="3794759"/>
            <a:ext cx="0" cy="485578"/>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F1C94EA8-096B-AEEE-6B9E-EC9340588D60}"/>
              </a:ext>
            </a:extLst>
          </p:cNvPr>
          <p:cNvCxnSpPr/>
          <p:nvPr/>
        </p:nvCxnSpPr>
        <p:spPr>
          <a:xfrm>
            <a:off x="3664958" y="3984997"/>
            <a:ext cx="0" cy="485578"/>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25380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up)">
                                      <p:cBhvr>
                                        <p:cTn id="7" dur="500"/>
                                        <p:tgtEl>
                                          <p:spTgt spid="24"/>
                                        </p:tgtEl>
                                      </p:cBhvr>
                                    </p:animEffect>
                                  </p:childTnLst>
                                </p:cTn>
                              </p:par>
                              <p:par>
                                <p:cTn id="8" presetID="22" presetClass="entr" presetSubtype="1" fill="hold"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wipe(up)">
                                      <p:cBhvr>
                                        <p:cTn id="10" dur="500"/>
                                        <p:tgtEl>
                                          <p:spTgt spid="26"/>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22">
                                            <p:txEl>
                                              <p:pRg st="0" end="0"/>
                                            </p:txEl>
                                          </p:spTgt>
                                        </p:tgtEl>
                                        <p:attrNameLst>
                                          <p:attrName>style.visibility</p:attrName>
                                        </p:attrNameLst>
                                      </p:cBhvr>
                                      <p:to>
                                        <p:strVal val="visible"/>
                                      </p:to>
                                    </p:set>
                                    <p:animEffect transition="in" filter="wipe(up)">
                                      <p:cBhvr>
                                        <p:cTn id="13" dur="500"/>
                                        <p:tgtEl>
                                          <p:spTgt spid="2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build="p"/>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26070F-D20D-5ADD-F8ED-6C921EA99063}"/>
              </a:ext>
            </a:extLst>
          </p:cNvPr>
          <p:cNvSpPr>
            <a:spLocks noGrp="1"/>
          </p:cNvSpPr>
          <p:nvPr>
            <p:ph type="title"/>
          </p:nvPr>
        </p:nvSpPr>
        <p:spPr/>
        <p:txBody>
          <a:bodyPr/>
          <a:lstStyle/>
          <a:p>
            <a:r>
              <a:rPr lang="en-US" dirty="0"/>
              <a:t>Hinge Assembly</a:t>
            </a:r>
          </a:p>
        </p:txBody>
      </p:sp>
      <p:sp>
        <p:nvSpPr>
          <p:cNvPr id="3" name="Text Placeholder 2">
            <a:extLst>
              <a:ext uri="{FF2B5EF4-FFF2-40B4-BE49-F238E27FC236}">
                <a16:creationId xmlns:a16="http://schemas.microsoft.com/office/drawing/2014/main" id="{D1F488B1-E530-4217-78B9-EFB6E678516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46136578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BFA77DD-3462-32C3-B5D9-63AA5387E785}"/>
              </a:ext>
            </a:extLst>
          </p:cNvPr>
          <p:cNvSpPr>
            <a:spLocks noGrp="1"/>
          </p:cNvSpPr>
          <p:nvPr>
            <p:ph type="title"/>
          </p:nvPr>
        </p:nvSpPr>
        <p:spPr/>
        <p:txBody>
          <a:bodyPr/>
          <a:lstStyle/>
          <a:p>
            <a:r>
              <a:rPr lang="en-US" dirty="0"/>
              <a:t>Screws	</a:t>
            </a:r>
            <a:r>
              <a:rPr lang="en-US" cap="none" dirty="0"/>
              <a:t>(</a:t>
            </a:r>
            <a:r>
              <a:rPr lang="en-US" cap="none" dirty="0">
                <a:solidFill>
                  <a:srgbClr val="00B050"/>
                </a:solidFill>
              </a:rPr>
              <a:t>M3x30mm</a:t>
            </a:r>
            <a:r>
              <a:rPr lang="en-US" cap="none" dirty="0"/>
              <a:t>) 	x2</a:t>
            </a:r>
            <a:br>
              <a:rPr lang="en-US" cap="none" dirty="0"/>
            </a:br>
            <a:r>
              <a:rPr lang="en-US" cap="none" dirty="0"/>
              <a:t>NUTS	(</a:t>
            </a:r>
            <a:r>
              <a:rPr lang="en-US" cap="none" dirty="0">
                <a:solidFill>
                  <a:srgbClr val="00B050"/>
                </a:solidFill>
              </a:rPr>
              <a:t>M3</a:t>
            </a:r>
            <a:r>
              <a:rPr lang="en-US" cap="none" dirty="0"/>
              <a:t>) 		x2</a:t>
            </a:r>
            <a:endParaRPr lang="en-US" dirty="0"/>
          </a:p>
        </p:txBody>
      </p:sp>
      <p:sp>
        <p:nvSpPr>
          <p:cNvPr id="6" name="Content Placeholder 5">
            <a:extLst>
              <a:ext uri="{FF2B5EF4-FFF2-40B4-BE49-F238E27FC236}">
                <a16:creationId xmlns:a16="http://schemas.microsoft.com/office/drawing/2014/main" id="{1643CE89-790A-9211-77BA-A5313C60EED0}"/>
              </a:ext>
            </a:extLst>
          </p:cNvPr>
          <p:cNvSpPr>
            <a:spLocks noGrp="1"/>
          </p:cNvSpPr>
          <p:nvPr>
            <p:ph sz="half" idx="2"/>
          </p:nvPr>
        </p:nvSpPr>
        <p:spPr>
          <a:xfrm>
            <a:off x="6172200" y="2249486"/>
            <a:ext cx="4875211" cy="4138526"/>
          </a:xfrm>
        </p:spPr>
        <p:txBody>
          <a:bodyPr>
            <a:normAutofit fontScale="85000" lnSpcReduction="20000"/>
          </a:bodyPr>
          <a:lstStyle/>
          <a:p>
            <a:r>
              <a:rPr lang="en-US" dirty="0"/>
              <a:t>Align the shaft holes of both halves.</a:t>
            </a:r>
          </a:p>
          <a:p>
            <a:r>
              <a:rPr lang="en-US" dirty="0"/>
              <a:t>Insert the hex nut in the hex hole</a:t>
            </a:r>
          </a:p>
          <a:p>
            <a:r>
              <a:rPr lang="en-US" dirty="0"/>
              <a:t>Insert the screw in the circular hole</a:t>
            </a:r>
          </a:p>
          <a:p>
            <a:r>
              <a:rPr lang="en-US" dirty="0"/>
              <a:t>Screw it</a:t>
            </a:r>
          </a:p>
          <a:p>
            <a:r>
              <a:rPr lang="en-US" dirty="0"/>
              <a:t>(To make sure you’re using the correct hinge, ensure the nut is on bottom. Not entirely vital, but if the nut’s on the bottom and it falls out, gravity will keep the screw in and the hinge stays somewhat together. If the screw’s on the bottom and it falls out, the hinge could fall apart.)</a:t>
            </a:r>
          </a:p>
        </p:txBody>
      </p:sp>
      <p:pic>
        <p:nvPicPr>
          <p:cNvPr id="16" name="Content Placeholder 15">
            <a:extLst>
              <a:ext uri="{FF2B5EF4-FFF2-40B4-BE49-F238E27FC236}">
                <a16:creationId xmlns:a16="http://schemas.microsoft.com/office/drawing/2014/main" id="{6D335872-1A57-9E73-B130-0C411C0E71EC}"/>
              </a:ext>
            </a:extLst>
          </p:cNvPr>
          <p:cNvPicPr>
            <a:picLocks noGrp="1" noChangeAspect="1"/>
          </p:cNvPicPr>
          <p:nvPr>
            <p:ph sz="half" idx="1"/>
          </p:nvPr>
        </p:nvPicPr>
        <p:blipFill>
          <a:blip r:embed="rId2"/>
          <a:stretch>
            <a:fillRect/>
          </a:stretch>
        </p:blipFill>
        <p:spPr>
          <a:xfrm>
            <a:off x="2144501" y="2249488"/>
            <a:ext cx="2872210" cy="3541712"/>
          </a:xfrm>
        </p:spPr>
      </p:pic>
      <p:cxnSp>
        <p:nvCxnSpPr>
          <p:cNvPr id="18" name="Straight Arrow Connector 17">
            <a:extLst>
              <a:ext uri="{FF2B5EF4-FFF2-40B4-BE49-F238E27FC236}">
                <a16:creationId xmlns:a16="http://schemas.microsoft.com/office/drawing/2014/main" id="{372995B2-911B-8D2D-00AF-45C6A1CA10B2}"/>
              </a:ext>
            </a:extLst>
          </p:cNvPr>
          <p:cNvCxnSpPr/>
          <p:nvPr/>
        </p:nvCxnSpPr>
        <p:spPr>
          <a:xfrm flipV="1">
            <a:off x="2465727" y="3563007"/>
            <a:ext cx="857644" cy="22071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1DB6B8D3-6A6E-49EE-D991-4E425F677188}"/>
              </a:ext>
            </a:extLst>
          </p:cNvPr>
          <p:cNvCxnSpPr>
            <a:cxnSpLocks/>
          </p:cNvCxnSpPr>
          <p:nvPr/>
        </p:nvCxnSpPr>
        <p:spPr>
          <a:xfrm flipH="1" flipV="1">
            <a:off x="3841531" y="3563007"/>
            <a:ext cx="894430" cy="194441"/>
          </a:xfrm>
          <a:prstGeom prst="straightConnector1">
            <a:avLst/>
          </a:prstGeom>
          <a:ln>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Arrow: Down 20">
            <a:extLst>
              <a:ext uri="{FF2B5EF4-FFF2-40B4-BE49-F238E27FC236}">
                <a16:creationId xmlns:a16="http://schemas.microsoft.com/office/drawing/2014/main" id="{2AB1DC78-0624-A9FB-6F7E-26F78AEAC3E7}"/>
              </a:ext>
            </a:extLst>
          </p:cNvPr>
          <p:cNvSpPr/>
          <p:nvPr/>
        </p:nvSpPr>
        <p:spPr>
          <a:xfrm rot="10800000">
            <a:off x="3539874" y="4960883"/>
            <a:ext cx="45719" cy="44774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Arrow: Down 21">
            <a:extLst>
              <a:ext uri="{FF2B5EF4-FFF2-40B4-BE49-F238E27FC236}">
                <a16:creationId xmlns:a16="http://schemas.microsoft.com/office/drawing/2014/main" id="{7086D4CA-46C7-5063-BAB5-5026706BE7AB}"/>
              </a:ext>
            </a:extLst>
          </p:cNvPr>
          <p:cNvSpPr/>
          <p:nvPr/>
        </p:nvSpPr>
        <p:spPr>
          <a:xfrm>
            <a:off x="3520955" y="3375009"/>
            <a:ext cx="104724" cy="1512302"/>
          </a:xfrm>
          <a:prstGeom prst="downArrow">
            <a:avLst/>
          </a:prstGeom>
          <a:solidFill>
            <a:schemeClr val="accent1">
              <a:alpha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Arrow: Curved Left 23">
            <a:extLst>
              <a:ext uri="{FF2B5EF4-FFF2-40B4-BE49-F238E27FC236}">
                <a16:creationId xmlns:a16="http://schemas.microsoft.com/office/drawing/2014/main" id="{2E3A5E87-5657-5EAF-FCCA-087A651433A0}"/>
              </a:ext>
            </a:extLst>
          </p:cNvPr>
          <p:cNvSpPr/>
          <p:nvPr/>
        </p:nvSpPr>
        <p:spPr>
          <a:xfrm>
            <a:off x="3841531" y="2901388"/>
            <a:ext cx="345298" cy="398327"/>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Arrow: Curved Left 24">
            <a:extLst>
              <a:ext uri="{FF2B5EF4-FFF2-40B4-BE49-F238E27FC236}">
                <a16:creationId xmlns:a16="http://schemas.microsoft.com/office/drawing/2014/main" id="{28F28451-F086-5A02-C9CE-D9FFD01092D8}"/>
              </a:ext>
            </a:extLst>
          </p:cNvPr>
          <p:cNvSpPr/>
          <p:nvPr/>
        </p:nvSpPr>
        <p:spPr>
          <a:xfrm rot="10800000">
            <a:off x="2944594" y="2888080"/>
            <a:ext cx="345298" cy="398327"/>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635789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22" presetClass="entr" presetSubtype="4" fill="hold" nodeType="withEffect">
                                  <p:stCondLst>
                                    <p:cond delay="0"/>
                                  </p:stCondLst>
                                  <p:childTnLst>
                                    <p:set>
                                      <p:cBhvr>
                                        <p:cTn id="8" dur="1" fill="hold">
                                          <p:stCondLst>
                                            <p:cond delay="0"/>
                                          </p:stCondLst>
                                        </p:cTn>
                                        <p:tgtEl>
                                          <p:spTgt spid="18"/>
                                        </p:tgtEl>
                                        <p:attrNameLst>
                                          <p:attrName>style.visibility</p:attrName>
                                        </p:attrNameLst>
                                      </p:cBhvr>
                                      <p:to>
                                        <p:strVal val="visible"/>
                                      </p:to>
                                    </p:set>
                                    <p:animEffect transition="in" filter="wipe(down)">
                                      <p:cBhvr>
                                        <p:cTn id="9" dur="500"/>
                                        <p:tgtEl>
                                          <p:spTgt spid="18"/>
                                        </p:tgtEl>
                                      </p:cBhvr>
                                    </p:animEffect>
                                  </p:childTnLst>
                                </p:cTn>
                              </p:par>
                              <p:par>
                                <p:cTn id="10" presetID="22" presetClass="entr" presetSubtype="4" fill="hold" nodeType="with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wipe(down)">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xEl>
                                              <p:pRg st="1" end="1"/>
                                            </p:txEl>
                                          </p:spTgt>
                                        </p:tgtEl>
                                        <p:attrNameLst>
                                          <p:attrName>style.visibility</p:attrName>
                                        </p:attrNameLst>
                                      </p:cBhvr>
                                      <p:to>
                                        <p:strVal val="visible"/>
                                      </p:to>
                                    </p:set>
                                  </p:childTnLst>
                                </p:cTn>
                              </p:par>
                              <p:par>
                                <p:cTn id="17" presetID="22" presetClass="entr" presetSubtype="4"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wipe(down)">
                                      <p:cBhvr>
                                        <p:cTn id="19" dur="500"/>
                                        <p:tgtEl>
                                          <p:spTgt spid="21"/>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6">
                                            <p:txEl>
                                              <p:pRg st="2" end="2"/>
                                            </p:txEl>
                                          </p:spTgt>
                                        </p:tgtEl>
                                        <p:attrNameLst>
                                          <p:attrName>style.visibility</p:attrName>
                                        </p:attrNameLst>
                                      </p:cBhvr>
                                      <p:to>
                                        <p:strVal val="visible"/>
                                      </p:to>
                                    </p:set>
                                  </p:childTnLst>
                                </p:cTn>
                              </p:par>
                              <p:par>
                                <p:cTn id="24" presetID="22" presetClass="entr" presetSubtype="1" fill="hold" grpId="0" nodeType="withEffect">
                                  <p:stCondLst>
                                    <p:cond delay="0"/>
                                  </p:stCondLst>
                                  <p:childTnLst>
                                    <p:set>
                                      <p:cBhvr>
                                        <p:cTn id="25" dur="1" fill="hold">
                                          <p:stCondLst>
                                            <p:cond delay="0"/>
                                          </p:stCondLst>
                                        </p:cTn>
                                        <p:tgtEl>
                                          <p:spTgt spid="22"/>
                                        </p:tgtEl>
                                        <p:attrNameLst>
                                          <p:attrName>style.visibility</p:attrName>
                                        </p:attrNameLst>
                                      </p:cBhvr>
                                      <p:to>
                                        <p:strVal val="visible"/>
                                      </p:to>
                                    </p:set>
                                    <p:animEffect transition="in" filter="wipe(up)">
                                      <p:cBhvr>
                                        <p:cTn id="26" dur="500"/>
                                        <p:tgtEl>
                                          <p:spTgt spid="22"/>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txEl>
                                              <p:pRg st="3" end="3"/>
                                            </p:txEl>
                                          </p:spTgt>
                                        </p:tgtEl>
                                        <p:attrNameLst>
                                          <p:attrName>style.visibility</p:attrName>
                                        </p:attrNameLst>
                                      </p:cBhvr>
                                      <p:to>
                                        <p:strVal val="visible"/>
                                      </p:to>
                                    </p:set>
                                  </p:childTnLst>
                                </p:cTn>
                              </p:par>
                              <p:par>
                                <p:cTn id="31" presetID="21" presetClass="entr" presetSubtype="1" fill="hold" grpId="0" nodeType="withEffect">
                                  <p:stCondLst>
                                    <p:cond delay="0"/>
                                  </p:stCondLst>
                                  <p:childTnLst>
                                    <p:set>
                                      <p:cBhvr>
                                        <p:cTn id="32" dur="1" fill="hold">
                                          <p:stCondLst>
                                            <p:cond delay="0"/>
                                          </p:stCondLst>
                                        </p:cTn>
                                        <p:tgtEl>
                                          <p:spTgt spid="24"/>
                                        </p:tgtEl>
                                        <p:attrNameLst>
                                          <p:attrName>style.visibility</p:attrName>
                                        </p:attrNameLst>
                                      </p:cBhvr>
                                      <p:to>
                                        <p:strVal val="visible"/>
                                      </p:to>
                                    </p:set>
                                    <p:animEffect transition="in" filter="wheel(1)">
                                      <p:cBhvr>
                                        <p:cTn id="33" dur="2000"/>
                                        <p:tgtEl>
                                          <p:spTgt spid="24"/>
                                        </p:tgtEl>
                                      </p:cBhvr>
                                    </p:animEffect>
                                  </p:childTnLst>
                                </p:cTn>
                              </p:par>
                              <p:par>
                                <p:cTn id="34" presetID="21" presetClass="entr" presetSubtype="1" fill="hold" grpId="0" nodeType="withEffect">
                                  <p:stCondLst>
                                    <p:cond delay="0"/>
                                  </p:stCondLst>
                                  <p:childTnLst>
                                    <p:set>
                                      <p:cBhvr>
                                        <p:cTn id="35" dur="1" fill="hold">
                                          <p:stCondLst>
                                            <p:cond delay="0"/>
                                          </p:stCondLst>
                                        </p:cTn>
                                        <p:tgtEl>
                                          <p:spTgt spid="25"/>
                                        </p:tgtEl>
                                        <p:attrNameLst>
                                          <p:attrName>style.visibility</p:attrName>
                                        </p:attrNameLst>
                                      </p:cBhvr>
                                      <p:to>
                                        <p:strVal val="visible"/>
                                      </p:to>
                                    </p:set>
                                    <p:animEffect transition="in" filter="wheel(1)">
                                      <p:cBhvr>
                                        <p:cTn id="36" dur="2000"/>
                                        <p:tgtEl>
                                          <p:spTgt spid="25"/>
                                        </p:tgtEl>
                                      </p:cBhvr>
                                    </p:animEffec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P spid="21" grpId="0" animBg="1"/>
      <p:bldP spid="22" grpId="0" animBg="1"/>
      <p:bldP spid="24" grpId="0" animBg="1"/>
      <p:bldP spid="25"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C0BCA5-5A7C-8C44-C6F0-CB04E1F39263}"/>
              </a:ext>
            </a:extLst>
          </p:cNvPr>
          <p:cNvSpPr>
            <a:spLocks noGrp="1"/>
          </p:cNvSpPr>
          <p:nvPr>
            <p:ph type="title"/>
          </p:nvPr>
        </p:nvSpPr>
        <p:spPr/>
        <p:txBody>
          <a:bodyPr/>
          <a:lstStyle/>
          <a:p>
            <a:r>
              <a:rPr lang="en-US" dirty="0"/>
              <a:t>Left Side Assembly (Mirror for Right Side)</a:t>
            </a:r>
          </a:p>
        </p:txBody>
      </p:sp>
      <p:sp>
        <p:nvSpPr>
          <p:cNvPr id="4" name="Text Placeholder 3">
            <a:extLst>
              <a:ext uri="{FF2B5EF4-FFF2-40B4-BE49-F238E27FC236}">
                <a16:creationId xmlns:a16="http://schemas.microsoft.com/office/drawing/2014/main" id="{08A1AFC2-D3D3-A06E-61F9-36599BCDCF4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94049531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EF0675-C7F8-9C1F-9CD6-299568B0BE4B}"/>
              </a:ext>
            </a:extLst>
          </p:cNvPr>
          <p:cNvSpPr>
            <a:spLocks noGrp="1"/>
          </p:cNvSpPr>
          <p:nvPr>
            <p:ph type="title"/>
          </p:nvPr>
        </p:nvSpPr>
        <p:spPr/>
        <p:txBody>
          <a:bodyPr/>
          <a:lstStyle/>
          <a:p>
            <a:r>
              <a:rPr lang="en-US" dirty="0"/>
              <a:t>Screws </a:t>
            </a:r>
            <a:r>
              <a:rPr lang="en-US" cap="none" dirty="0"/>
              <a:t>(</a:t>
            </a:r>
            <a:r>
              <a:rPr lang="en-US" cap="none" dirty="0">
                <a:solidFill>
                  <a:srgbClr val="00B050"/>
                </a:solidFill>
              </a:rPr>
              <a:t>M3x6mm</a:t>
            </a:r>
            <a:r>
              <a:rPr lang="en-US" cap="none" dirty="0"/>
              <a:t>) x2</a:t>
            </a:r>
            <a:endParaRPr lang="en-US" dirty="0"/>
          </a:p>
        </p:txBody>
      </p:sp>
      <p:sp>
        <p:nvSpPr>
          <p:cNvPr id="22" name="Content Placeholder 21">
            <a:extLst>
              <a:ext uri="{FF2B5EF4-FFF2-40B4-BE49-F238E27FC236}">
                <a16:creationId xmlns:a16="http://schemas.microsoft.com/office/drawing/2014/main" id="{26AFAEFA-79A5-CA6D-7915-ED9412FFAE29}"/>
              </a:ext>
            </a:extLst>
          </p:cNvPr>
          <p:cNvSpPr>
            <a:spLocks noGrp="1"/>
          </p:cNvSpPr>
          <p:nvPr>
            <p:ph sz="half" idx="2"/>
          </p:nvPr>
        </p:nvSpPr>
        <p:spPr/>
        <p:txBody>
          <a:bodyPr/>
          <a:lstStyle/>
          <a:p>
            <a:pPr marL="0" indent="0">
              <a:buNone/>
            </a:pPr>
            <a:r>
              <a:rPr lang="en-US" dirty="0"/>
              <a:t>① Align Foam Holder Disk with</a:t>
            </a:r>
            <a:br>
              <a:rPr lang="en-US" dirty="0"/>
            </a:br>
            <a:r>
              <a:rPr lang="en-US" dirty="0"/>
              <a:t>Inner Side, ensuring orientation of screw holes on the Inner Side matches the orientation of the screws. </a:t>
            </a:r>
          </a:p>
          <a:p>
            <a:pPr marL="0" indent="0">
              <a:buNone/>
            </a:pPr>
            <a:r>
              <a:rPr lang="en-US" dirty="0"/>
              <a:t>Secure with 2 screws.</a:t>
            </a:r>
          </a:p>
        </p:txBody>
      </p:sp>
      <p:pic>
        <p:nvPicPr>
          <p:cNvPr id="8" name="Content Placeholder 7">
            <a:extLst>
              <a:ext uri="{FF2B5EF4-FFF2-40B4-BE49-F238E27FC236}">
                <a16:creationId xmlns:a16="http://schemas.microsoft.com/office/drawing/2014/main" id="{1D5F188E-7C88-7296-E689-B70C23DEC5A2}"/>
              </a:ext>
            </a:extLst>
          </p:cNvPr>
          <p:cNvPicPr>
            <a:picLocks noGrp="1" noChangeAspect="1"/>
          </p:cNvPicPr>
          <p:nvPr>
            <p:ph sz="half" idx="1"/>
          </p:nvPr>
        </p:nvPicPr>
        <p:blipFill>
          <a:blip r:embed="rId2"/>
          <a:srcRect/>
          <a:stretch/>
        </p:blipFill>
        <p:spPr>
          <a:xfrm>
            <a:off x="1141412" y="2249486"/>
            <a:ext cx="3846224" cy="3417746"/>
          </a:xfrm>
        </p:spPr>
      </p:pic>
      <p:pic>
        <p:nvPicPr>
          <p:cNvPr id="4" name="Picture 3">
            <a:extLst>
              <a:ext uri="{FF2B5EF4-FFF2-40B4-BE49-F238E27FC236}">
                <a16:creationId xmlns:a16="http://schemas.microsoft.com/office/drawing/2014/main" id="{95D389DE-FB80-ACE6-CE6F-2E9C9B93717B}"/>
              </a:ext>
            </a:extLst>
          </p:cNvPr>
          <p:cNvPicPr>
            <a:picLocks noChangeAspect="1"/>
          </p:cNvPicPr>
          <p:nvPr/>
        </p:nvPicPr>
        <p:blipFill>
          <a:blip r:embed="rId3"/>
          <a:stretch>
            <a:fillRect/>
          </a:stretch>
        </p:blipFill>
        <p:spPr>
          <a:xfrm rot="16200000">
            <a:off x="3016367" y="4578394"/>
            <a:ext cx="949056" cy="2993482"/>
          </a:xfrm>
          <a:prstGeom prst="rect">
            <a:avLst/>
          </a:prstGeom>
        </p:spPr>
      </p:pic>
    </p:spTree>
    <p:extLst>
      <p:ext uri="{BB962C8B-B14F-4D97-AF65-F5344CB8AC3E}">
        <p14:creationId xmlns:p14="http://schemas.microsoft.com/office/powerpoint/2010/main" val="67179787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EF0675-C7F8-9C1F-9CD6-299568B0BE4B}"/>
              </a:ext>
            </a:extLst>
          </p:cNvPr>
          <p:cNvSpPr>
            <a:spLocks noGrp="1"/>
          </p:cNvSpPr>
          <p:nvPr>
            <p:ph type="title"/>
          </p:nvPr>
        </p:nvSpPr>
        <p:spPr/>
        <p:txBody>
          <a:bodyPr/>
          <a:lstStyle/>
          <a:p>
            <a:r>
              <a:rPr lang="en-US" dirty="0"/>
              <a:t>Screws </a:t>
            </a:r>
            <a:r>
              <a:rPr lang="en-US" cap="none" dirty="0"/>
              <a:t>(</a:t>
            </a:r>
            <a:r>
              <a:rPr lang="en-US" cap="none" dirty="0">
                <a:solidFill>
                  <a:srgbClr val="00B050"/>
                </a:solidFill>
              </a:rPr>
              <a:t>M3x8mm</a:t>
            </a:r>
            <a:r>
              <a:rPr lang="en-US" cap="none" dirty="0"/>
              <a:t>) x4</a:t>
            </a:r>
            <a:endParaRPr lang="en-US" dirty="0"/>
          </a:p>
        </p:txBody>
      </p:sp>
      <p:sp>
        <p:nvSpPr>
          <p:cNvPr id="22" name="Content Placeholder 21">
            <a:extLst>
              <a:ext uri="{FF2B5EF4-FFF2-40B4-BE49-F238E27FC236}">
                <a16:creationId xmlns:a16="http://schemas.microsoft.com/office/drawing/2014/main" id="{26AFAEFA-79A5-CA6D-7915-ED9412FFAE29}"/>
              </a:ext>
            </a:extLst>
          </p:cNvPr>
          <p:cNvSpPr>
            <a:spLocks noGrp="1"/>
          </p:cNvSpPr>
          <p:nvPr>
            <p:ph sz="half" idx="2"/>
          </p:nvPr>
        </p:nvSpPr>
        <p:spPr/>
        <p:txBody>
          <a:bodyPr vert="horz" lIns="91440" tIns="45720" rIns="91440" bIns="45720" rtlCol="0" anchor="t">
            <a:normAutofit/>
          </a:bodyPr>
          <a:lstStyle/>
          <a:p>
            <a:pPr marL="0" indent="0">
              <a:buNone/>
            </a:pPr>
            <a:r>
              <a:rPr lang="en-US" dirty="0"/>
              <a:t>② Align assembled Ear Cup with Inner Side as assembled in ①,</a:t>
            </a:r>
          </a:p>
          <a:p>
            <a:pPr marL="0" indent="0">
              <a:buNone/>
            </a:pPr>
            <a:r>
              <a:rPr lang="en-US" dirty="0"/>
              <a:t>fishing pigtail plug through rectangular hole.</a:t>
            </a:r>
          </a:p>
          <a:p>
            <a:pPr marL="0" indent="0">
              <a:buNone/>
            </a:pPr>
            <a:r>
              <a:rPr lang="en-US" dirty="0"/>
              <a:t>Secure with 4 screws.</a:t>
            </a:r>
          </a:p>
        </p:txBody>
      </p:sp>
      <p:pic>
        <p:nvPicPr>
          <p:cNvPr id="8" name="Content Placeholder 7">
            <a:extLst>
              <a:ext uri="{FF2B5EF4-FFF2-40B4-BE49-F238E27FC236}">
                <a16:creationId xmlns:a16="http://schemas.microsoft.com/office/drawing/2014/main" id="{1D5F188E-7C88-7296-E689-B70C23DEC5A2}"/>
              </a:ext>
            </a:extLst>
          </p:cNvPr>
          <p:cNvPicPr>
            <a:picLocks noGrp="1" noChangeAspect="1"/>
          </p:cNvPicPr>
          <p:nvPr>
            <p:ph sz="half" idx="1"/>
          </p:nvPr>
        </p:nvPicPr>
        <p:blipFill>
          <a:blip r:embed="rId2"/>
          <a:srcRect/>
          <a:stretch/>
        </p:blipFill>
        <p:spPr>
          <a:xfrm>
            <a:off x="1141412" y="2249486"/>
            <a:ext cx="3846224" cy="3417746"/>
          </a:xfrm>
        </p:spPr>
      </p:pic>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B9189E2C-ACE9-CDD7-472A-0EBDECBBBA19}"/>
                  </a:ext>
                </a:extLst>
              </p14:cNvPr>
              <p14:cNvContentPartPr/>
              <p14:nvPr/>
            </p14:nvContentPartPr>
            <p14:xfrm>
              <a:off x="3686848" y="3934631"/>
              <a:ext cx="600070" cy="46626"/>
            </p14:xfrm>
          </p:contentPart>
        </mc:Choice>
        <mc:Fallback xmlns="">
          <p:pic>
            <p:nvPicPr>
              <p:cNvPr id="6" name="Ink 5">
                <a:extLst>
                  <a:ext uri="{FF2B5EF4-FFF2-40B4-BE49-F238E27FC236}">
                    <a16:creationId xmlns:a16="http://schemas.microsoft.com/office/drawing/2014/main" id="{B9189E2C-ACE9-CDD7-472A-0EBDECBBBA19}"/>
                  </a:ext>
                </a:extLst>
              </p:cNvPr>
              <p:cNvPicPr/>
              <p:nvPr/>
            </p:nvPicPr>
            <p:blipFill>
              <a:blip r:embed="rId4"/>
              <a:stretch>
                <a:fillRect/>
              </a:stretch>
            </p:blipFill>
            <p:spPr>
              <a:xfrm>
                <a:off x="3668860" y="3916835"/>
                <a:ext cx="635686" cy="81862"/>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0" name="Ink 9">
                <a:extLst>
                  <a:ext uri="{FF2B5EF4-FFF2-40B4-BE49-F238E27FC236}">
                    <a16:creationId xmlns:a16="http://schemas.microsoft.com/office/drawing/2014/main" id="{036FEB78-0E42-EB5C-A65D-F312EF0DD09D}"/>
                  </a:ext>
                </a:extLst>
              </p14:cNvPr>
              <p14:cNvContentPartPr/>
              <p14:nvPr/>
            </p14:nvContentPartPr>
            <p14:xfrm>
              <a:off x="3686153" y="3953547"/>
              <a:ext cx="591791" cy="55343"/>
            </p14:xfrm>
          </p:contentPart>
        </mc:Choice>
        <mc:Fallback xmlns="">
          <p:pic>
            <p:nvPicPr>
              <p:cNvPr id="10" name="Ink 9">
                <a:extLst>
                  <a:ext uri="{FF2B5EF4-FFF2-40B4-BE49-F238E27FC236}">
                    <a16:creationId xmlns:a16="http://schemas.microsoft.com/office/drawing/2014/main" id="{036FEB78-0E42-EB5C-A65D-F312EF0DD09D}"/>
                  </a:ext>
                </a:extLst>
              </p:cNvPr>
              <p:cNvPicPr/>
              <p:nvPr/>
            </p:nvPicPr>
            <p:blipFill>
              <a:blip r:embed="rId6"/>
              <a:stretch>
                <a:fillRect/>
              </a:stretch>
            </p:blipFill>
            <p:spPr>
              <a:xfrm>
                <a:off x="3668165" y="3935578"/>
                <a:ext cx="627406" cy="90921"/>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1" name="Ink 10">
                <a:extLst>
                  <a:ext uri="{FF2B5EF4-FFF2-40B4-BE49-F238E27FC236}">
                    <a16:creationId xmlns:a16="http://schemas.microsoft.com/office/drawing/2014/main" id="{36A089F6-218A-91BA-BB5B-BC8C6E598E6B}"/>
                  </a:ext>
                </a:extLst>
              </p14:cNvPr>
              <p14:cNvContentPartPr/>
              <p14:nvPr/>
            </p14:nvContentPartPr>
            <p14:xfrm>
              <a:off x="3689593" y="3984518"/>
              <a:ext cx="588496" cy="32912"/>
            </p14:xfrm>
          </p:contentPart>
        </mc:Choice>
        <mc:Fallback xmlns="">
          <p:pic>
            <p:nvPicPr>
              <p:cNvPr id="11" name="Ink 10">
                <a:extLst>
                  <a:ext uri="{FF2B5EF4-FFF2-40B4-BE49-F238E27FC236}">
                    <a16:creationId xmlns:a16="http://schemas.microsoft.com/office/drawing/2014/main" id="{36A089F6-218A-91BA-BB5B-BC8C6E598E6B}"/>
                  </a:ext>
                </a:extLst>
              </p:cNvPr>
              <p:cNvPicPr/>
              <p:nvPr/>
            </p:nvPicPr>
            <p:blipFill>
              <a:blip r:embed="rId8"/>
              <a:stretch>
                <a:fillRect/>
              </a:stretch>
            </p:blipFill>
            <p:spPr>
              <a:xfrm>
                <a:off x="3671607" y="3966823"/>
                <a:ext cx="624108" cy="67947"/>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2" name="Ink 11">
                <a:extLst>
                  <a:ext uri="{FF2B5EF4-FFF2-40B4-BE49-F238E27FC236}">
                    <a16:creationId xmlns:a16="http://schemas.microsoft.com/office/drawing/2014/main" id="{381D2F62-AA50-DD2F-639E-4875974F71E8}"/>
                  </a:ext>
                </a:extLst>
              </p14:cNvPr>
              <p14:cNvContentPartPr/>
              <p14:nvPr/>
            </p14:nvContentPartPr>
            <p14:xfrm>
              <a:off x="4284672" y="3905323"/>
              <a:ext cx="99566" cy="118023"/>
            </p14:xfrm>
          </p:contentPart>
        </mc:Choice>
        <mc:Fallback xmlns="">
          <p:pic>
            <p:nvPicPr>
              <p:cNvPr id="12" name="Ink 11">
                <a:extLst>
                  <a:ext uri="{FF2B5EF4-FFF2-40B4-BE49-F238E27FC236}">
                    <a16:creationId xmlns:a16="http://schemas.microsoft.com/office/drawing/2014/main" id="{381D2F62-AA50-DD2F-639E-4875974F71E8}"/>
                  </a:ext>
                </a:extLst>
              </p:cNvPr>
              <p:cNvPicPr/>
              <p:nvPr/>
            </p:nvPicPr>
            <p:blipFill>
              <a:blip r:embed="rId10"/>
              <a:stretch>
                <a:fillRect/>
              </a:stretch>
            </p:blipFill>
            <p:spPr>
              <a:xfrm>
                <a:off x="4266700" y="3887386"/>
                <a:ext cx="135151" cy="153538"/>
              </a:xfrm>
              <a:prstGeom prst="rect">
                <a:avLst/>
              </a:prstGeom>
            </p:spPr>
          </p:pic>
        </mc:Fallback>
      </mc:AlternateContent>
    </p:spTree>
    <p:extLst>
      <p:ext uri="{BB962C8B-B14F-4D97-AF65-F5344CB8AC3E}">
        <p14:creationId xmlns:p14="http://schemas.microsoft.com/office/powerpoint/2010/main" val="851093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
                                            <p:txEl>
                                              <p:pRg st="1" end="1"/>
                                            </p:txEl>
                                          </p:spTgt>
                                        </p:tgtEl>
                                        <p:attrNameLst>
                                          <p:attrName>style.visibility</p:attrName>
                                        </p:attrNameLst>
                                      </p:cBhvr>
                                      <p:to>
                                        <p:strVal val="visible"/>
                                      </p:to>
                                    </p:set>
                                  </p:childTnLst>
                                </p:cTn>
                              </p:par>
                              <p:par>
                                <p:cTn id="11" presetID="63"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p:cTn id="13" dur="2000" fill="hold"/>
                                        <p:tgtEl>
                                          <p:spTgt spid="6"/>
                                        </p:tgtEl>
                                        <p:attrNameLst>
                                          <p:attrName>drawProgress</p:attrName>
                                        </p:attrNameLst>
                                      </p:cBhvr>
                                      <p:tavLst>
                                        <p:tav tm="0">
                                          <p:val>
                                            <p:fltVal val="0"/>
                                          </p:val>
                                        </p:tav>
                                        <p:tav tm="100000">
                                          <p:val>
                                            <p:fltVal val="1"/>
                                          </p:val>
                                        </p:tav>
                                      </p:tavLst>
                                    </p:anim>
                                  </p:childTnLst>
                                </p:cTn>
                              </p:par>
                              <p:par>
                                <p:cTn id="14" presetID="63" presetClass="entr" presetSubtype="0" fill="hold" nodeType="withEffect">
                                  <p:stCondLst>
                                    <p:cond delay="0"/>
                                  </p:stCondLst>
                                  <p:childTnLst>
                                    <p:set>
                                      <p:cBhvr>
                                        <p:cTn id="15" dur="1" fill="hold">
                                          <p:stCondLst>
                                            <p:cond delay="0"/>
                                          </p:stCondLst>
                                        </p:cTn>
                                        <p:tgtEl>
                                          <p:spTgt spid="10"/>
                                        </p:tgtEl>
                                        <p:attrNameLst>
                                          <p:attrName>style.visibility</p:attrName>
                                        </p:attrNameLst>
                                      </p:cBhvr>
                                      <p:to>
                                        <p:strVal val="visible"/>
                                      </p:to>
                                    </p:set>
                                    <p:anim calcmode="lin" valueType="num">
                                      <p:cBhvr>
                                        <p:cTn id="16" dur="2000" fill="hold"/>
                                        <p:tgtEl>
                                          <p:spTgt spid="10"/>
                                        </p:tgtEl>
                                        <p:attrNameLst>
                                          <p:attrName>drawProgress</p:attrName>
                                        </p:attrNameLst>
                                      </p:cBhvr>
                                      <p:tavLst>
                                        <p:tav tm="0">
                                          <p:val>
                                            <p:fltVal val="0"/>
                                          </p:val>
                                        </p:tav>
                                        <p:tav tm="100000">
                                          <p:val>
                                            <p:fltVal val="1"/>
                                          </p:val>
                                        </p:tav>
                                      </p:tavLst>
                                    </p:anim>
                                  </p:childTnLst>
                                </p:cTn>
                              </p:par>
                              <p:par>
                                <p:cTn id="17" presetID="63"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p:cTn id="19" dur="2000" fill="hold"/>
                                        <p:tgtEl>
                                          <p:spTgt spid="11"/>
                                        </p:tgtEl>
                                        <p:attrNameLst>
                                          <p:attrName>drawProgress</p:attrName>
                                        </p:attrNameLst>
                                      </p:cBhvr>
                                      <p:tavLst>
                                        <p:tav tm="0">
                                          <p:val>
                                            <p:fltVal val="0"/>
                                          </p:val>
                                        </p:tav>
                                        <p:tav tm="100000">
                                          <p:val>
                                            <p:fltVal val="1"/>
                                          </p:val>
                                        </p:tav>
                                      </p:tavLst>
                                    </p:anim>
                                  </p:childTnLst>
                                </p:cTn>
                              </p:par>
                            </p:childTnLst>
                          </p:cTn>
                        </p:par>
                        <p:par>
                          <p:cTn id="20" fill="hold">
                            <p:stCondLst>
                              <p:cond delay="2000"/>
                            </p:stCondLst>
                            <p:childTnLst>
                              <p:par>
                                <p:cTn id="21" presetID="63" presetClass="entr" presetSubtype="0" fill="hold" nodeType="afterEffect">
                                  <p:stCondLst>
                                    <p:cond delay="0"/>
                                  </p:stCondLst>
                                  <p:childTnLst>
                                    <p:set>
                                      <p:cBhvr>
                                        <p:cTn id="22" dur="1" fill="hold">
                                          <p:stCondLst>
                                            <p:cond delay="0"/>
                                          </p:stCondLst>
                                        </p:cTn>
                                        <p:tgtEl>
                                          <p:spTgt spid="12"/>
                                        </p:tgtEl>
                                        <p:attrNameLst>
                                          <p:attrName>style.visibility</p:attrName>
                                        </p:attrNameLst>
                                      </p:cBhvr>
                                      <p:to>
                                        <p:strVal val="visible"/>
                                      </p:to>
                                    </p:set>
                                    <p:anim calcmode="lin" valueType="num">
                                      <p:cBhvr>
                                        <p:cTn id="23" dur="2000" fill="hold"/>
                                        <p:tgtEl>
                                          <p:spTgt spid="12"/>
                                        </p:tgtEl>
                                        <p:attrNameLst>
                                          <p:attrName>drawProgress</p:attrName>
                                        </p:attrNameLst>
                                      </p:cBhvr>
                                      <p:tavLst>
                                        <p:tav tm="0">
                                          <p:val>
                                            <p:fltVal val="0"/>
                                          </p:val>
                                        </p:tav>
                                        <p:tav tm="100000">
                                          <p:val>
                                            <p:fltVal val="1"/>
                                          </p:val>
                                        </p:tav>
                                      </p:tavLst>
                                    </p:anim>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2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62924-FA08-A5FD-8F9B-24095022AB89}"/>
              </a:ext>
            </a:extLst>
          </p:cNvPr>
          <p:cNvSpPr>
            <a:spLocks noGrp="1"/>
          </p:cNvSpPr>
          <p:nvPr>
            <p:ph type="title"/>
          </p:nvPr>
        </p:nvSpPr>
        <p:spPr/>
        <p:txBody>
          <a:bodyPr/>
          <a:lstStyle/>
          <a:p>
            <a:r>
              <a:rPr lang="en-US" dirty="0"/>
              <a:t>Heat-Set Threaded Inserts</a:t>
            </a:r>
          </a:p>
        </p:txBody>
      </p:sp>
      <p:sp>
        <p:nvSpPr>
          <p:cNvPr id="3" name="Content Placeholder 2">
            <a:extLst>
              <a:ext uri="{FF2B5EF4-FFF2-40B4-BE49-F238E27FC236}">
                <a16:creationId xmlns:a16="http://schemas.microsoft.com/office/drawing/2014/main" id="{F23979C1-6CBA-42AE-A1F4-77760AD75785}"/>
              </a:ext>
            </a:extLst>
          </p:cNvPr>
          <p:cNvSpPr>
            <a:spLocks noGrp="1"/>
          </p:cNvSpPr>
          <p:nvPr>
            <p:ph sz="half" idx="1"/>
          </p:nvPr>
        </p:nvSpPr>
        <p:spPr/>
        <p:txBody>
          <a:bodyPr>
            <a:normAutofit fontScale="92500" lnSpcReduction="20000"/>
          </a:bodyPr>
          <a:lstStyle/>
          <a:p>
            <a:r>
              <a:rPr lang="en-US" dirty="0"/>
              <a:t>Screw </a:t>
            </a:r>
            <a:r>
              <a:rPr lang="en-US" i="1" dirty="0"/>
              <a:t>threads</a:t>
            </a:r>
            <a:endParaRPr lang="en-US" dirty="0"/>
          </a:p>
          <a:p>
            <a:r>
              <a:rPr lang="en-US" dirty="0"/>
              <a:t>Get </a:t>
            </a:r>
            <a:r>
              <a:rPr lang="en-US" i="1" dirty="0"/>
              <a:t>inserted</a:t>
            </a:r>
            <a:r>
              <a:rPr lang="en-US" dirty="0"/>
              <a:t> into plastic</a:t>
            </a:r>
          </a:p>
          <a:p>
            <a:r>
              <a:rPr lang="en-US" dirty="0"/>
              <a:t>With </a:t>
            </a:r>
            <a:r>
              <a:rPr lang="en-US" i="1" dirty="0"/>
              <a:t>heat</a:t>
            </a:r>
            <a:endParaRPr lang="en-US" dirty="0"/>
          </a:p>
          <a:p>
            <a:r>
              <a:rPr lang="en-US" dirty="0"/>
              <a:t>Sold in </a:t>
            </a:r>
            <a:r>
              <a:rPr lang="en-US" i="1" dirty="0"/>
              <a:t>sets</a:t>
            </a:r>
            <a:r>
              <a:rPr lang="en-US" dirty="0"/>
              <a:t> of dozens or hundreds</a:t>
            </a:r>
          </a:p>
          <a:p>
            <a:r>
              <a:rPr lang="en-US" dirty="0"/>
              <a:t>More durable than modeled threads</a:t>
            </a:r>
          </a:p>
          <a:p>
            <a:r>
              <a:rPr lang="en-US" dirty="0"/>
              <a:t>But most importantly (for me),</a:t>
            </a:r>
            <a:br>
              <a:rPr lang="en-US" dirty="0"/>
            </a:br>
            <a:r>
              <a:rPr lang="en-US" dirty="0"/>
              <a:t>it’s easier to model a hole</a:t>
            </a:r>
            <a:br>
              <a:rPr lang="en-US" dirty="0"/>
            </a:br>
            <a:r>
              <a:rPr lang="en-US" dirty="0"/>
              <a:t>than a screw hole</a:t>
            </a:r>
          </a:p>
        </p:txBody>
      </p:sp>
      <p:pic>
        <p:nvPicPr>
          <p:cNvPr id="6146" name="Picture 2">
            <a:extLst>
              <a:ext uri="{FF2B5EF4-FFF2-40B4-BE49-F238E27FC236}">
                <a16:creationId xmlns:a16="http://schemas.microsoft.com/office/drawing/2014/main" id="{F9C97084-D9C3-4B09-5E6C-6CD05EE77D27}"/>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6172201" y="2496249"/>
            <a:ext cx="2447882" cy="1530520"/>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Threaded inserts - M3 standard 100 pcs | Original Prusa 3D printers  directly from Josef Prusa">
            <a:extLst>
              <a:ext uri="{FF2B5EF4-FFF2-40B4-BE49-F238E27FC236}">
                <a16:creationId xmlns:a16="http://schemas.microsoft.com/office/drawing/2014/main" id="{1102CB88-5794-6214-FF4C-B939C90EFB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20083" y="2496249"/>
            <a:ext cx="2438400" cy="2438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2507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EF0675-C7F8-9C1F-9CD6-299568B0BE4B}"/>
              </a:ext>
            </a:extLst>
          </p:cNvPr>
          <p:cNvSpPr>
            <a:spLocks noGrp="1"/>
          </p:cNvSpPr>
          <p:nvPr>
            <p:ph type="title"/>
          </p:nvPr>
        </p:nvSpPr>
        <p:spPr/>
        <p:txBody>
          <a:bodyPr/>
          <a:lstStyle/>
          <a:p>
            <a:r>
              <a:rPr lang="en-US" dirty="0"/>
              <a:t>Screws </a:t>
            </a:r>
            <a:r>
              <a:rPr lang="en-US" cap="none" dirty="0"/>
              <a:t>(</a:t>
            </a:r>
            <a:r>
              <a:rPr lang="en-US" cap="none" dirty="0">
                <a:solidFill>
                  <a:srgbClr val="00B050"/>
                </a:solidFill>
              </a:rPr>
              <a:t>M3x8mm</a:t>
            </a:r>
            <a:r>
              <a:rPr lang="en-US" cap="none" dirty="0"/>
              <a:t>) x7</a:t>
            </a:r>
            <a:endParaRPr lang="en-US" dirty="0"/>
          </a:p>
        </p:txBody>
      </p:sp>
      <p:sp>
        <p:nvSpPr>
          <p:cNvPr id="22" name="Content Placeholder 21">
            <a:extLst>
              <a:ext uri="{FF2B5EF4-FFF2-40B4-BE49-F238E27FC236}">
                <a16:creationId xmlns:a16="http://schemas.microsoft.com/office/drawing/2014/main" id="{26AFAEFA-79A5-CA6D-7915-ED9412FFAE29}"/>
              </a:ext>
            </a:extLst>
          </p:cNvPr>
          <p:cNvSpPr>
            <a:spLocks noGrp="1"/>
          </p:cNvSpPr>
          <p:nvPr>
            <p:ph sz="half" idx="2"/>
          </p:nvPr>
        </p:nvSpPr>
        <p:spPr/>
        <p:txBody>
          <a:bodyPr/>
          <a:lstStyle/>
          <a:p>
            <a:pPr marL="0" indent="0">
              <a:buNone/>
            </a:pPr>
            <a:r>
              <a:rPr lang="en-US" dirty="0"/>
              <a:t>③ Align Outer Side with Inner Side as assembled in ②</a:t>
            </a:r>
          </a:p>
          <a:p>
            <a:pPr marL="0" indent="0">
              <a:buNone/>
            </a:pPr>
            <a:r>
              <a:rPr lang="en-US" dirty="0"/>
              <a:t>Secure with 7 screws.</a:t>
            </a:r>
          </a:p>
        </p:txBody>
      </p:sp>
      <p:pic>
        <p:nvPicPr>
          <p:cNvPr id="8" name="Content Placeholder 7">
            <a:extLst>
              <a:ext uri="{FF2B5EF4-FFF2-40B4-BE49-F238E27FC236}">
                <a16:creationId xmlns:a16="http://schemas.microsoft.com/office/drawing/2014/main" id="{1D5F188E-7C88-7296-E689-B70C23DEC5A2}"/>
              </a:ext>
            </a:extLst>
          </p:cNvPr>
          <p:cNvPicPr>
            <a:picLocks noGrp="1" noChangeAspect="1"/>
          </p:cNvPicPr>
          <p:nvPr>
            <p:ph sz="half" idx="1"/>
          </p:nvPr>
        </p:nvPicPr>
        <p:blipFill>
          <a:blip r:embed="rId2"/>
          <a:srcRect/>
          <a:stretch/>
        </p:blipFill>
        <p:spPr>
          <a:xfrm>
            <a:off x="1141412" y="2249485"/>
            <a:ext cx="3405010" cy="3754861"/>
          </a:xfrm>
        </p:spPr>
      </p:pic>
    </p:spTree>
    <p:extLst>
      <p:ext uri="{BB962C8B-B14F-4D97-AF65-F5344CB8AC3E}">
        <p14:creationId xmlns:p14="http://schemas.microsoft.com/office/powerpoint/2010/main" val="89760107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EF0675-C7F8-9C1F-9CD6-299568B0BE4B}"/>
              </a:ext>
            </a:extLst>
          </p:cNvPr>
          <p:cNvSpPr>
            <a:spLocks noGrp="1"/>
          </p:cNvSpPr>
          <p:nvPr>
            <p:ph type="title"/>
          </p:nvPr>
        </p:nvSpPr>
        <p:spPr/>
        <p:txBody>
          <a:bodyPr/>
          <a:lstStyle/>
          <a:p>
            <a:r>
              <a:rPr lang="en-US" dirty="0"/>
              <a:t>Screws </a:t>
            </a:r>
            <a:r>
              <a:rPr lang="en-US" cap="none" dirty="0"/>
              <a:t>(</a:t>
            </a:r>
            <a:r>
              <a:rPr lang="en-US" cap="none" dirty="0">
                <a:solidFill>
                  <a:srgbClr val="00B050"/>
                </a:solidFill>
              </a:rPr>
              <a:t>M3x8mm</a:t>
            </a:r>
            <a:r>
              <a:rPr lang="en-US" cap="none" dirty="0"/>
              <a:t>) x4</a:t>
            </a:r>
            <a:endParaRPr lang="en-US" dirty="0"/>
          </a:p>
        </p:txBody>
      </p:sp>
      <p:sp>
        <p:nvSpPr>
          <p:cNvPr id="22" name="Content Placeholder 21">
            <a:extLst>
              <a:ext uri="{FF2B5EF4-FFF2-40B4-BE49-F238E27FC236}">
                <a16:creationId xmlns:a16="http://schemas.microsoft.com/office/drawing/2014/main" id="{26AFAEFA-79A5-CA6D-7915-ED9412FFAE29}"/>
              </a:ext>
            </a:extLst>
          </p:cNvPr>
          <p:cNvSpPr>
            <a:spLocks noGrp="1"/>
          </p:cNvSpPr>
          <p:nvPr>
            <p:ph sz="half" idx="2"/>
          </p:nvPr>
        </p:nvSpPr>
        <p:spPr/>
        <p:txBody>
          <a:bodyPr vert="horz" lIns="91440" tIns="45720" rIns="91440" bIns="45720" rtlCol="0" anchor="t">
            <a:normAutofit/>
          </a:bodyPr>
          <a:lstStyle/>
          <a:p>
            <a:pPr marL="0" indent="0">
              <a:buNone/>
            </a:pPr>
            <a:r>
              <a:rPr lang="en-US" dirty="0"/>
              <a:t>④ Align corresponding Hinge</a:t>
            </a:r>
            <a:br>
              <a:rPr lang="en-US" dirty="0"/>
            </a:br>
            <a:r>
              <a:rPr lang="en-US" dirty="0"/>
              <a:t>(screw on top, nut on bottom)</a:t>
            </a:r>
            <a:br>
              <a:rPr lang="en-US" dirty="0"/>
            </a:br>
            <a:r>
              <a:rPr lang="en-US" dirty="0"/>
              <a:t>onto Side as assembled in ③.</a:t>
            </a:r>
          </a:p>
          <a:p>
            <a:pPr marL="0" indent="0">
              <a:buNone/>
            </a:pPr>
            <a:r>
              <a:rPr lang="en-US" dirty="0"/>
              <a:t>Secure with 4 screws.</a:t>
            </a:r>
          </a:p>
        </p:txBody>
      </p:sp>
      <p:pic>
        <p:nvPicPr>
          <p:cNvPr id="9" name="Content Placeholder 8">
            <a:extLst>
              <a:ext uri="{FF2B5EF4-FFF2-40B4-BE49-F238E27FC236}">
                <a16:creationId xmlns:a16="http://schemas.microsoft.com/office/drawing/2014/main" id="{CBFB6E19-CB66-F92C-DB0D-AAFBDB784BC9}"/>
              </a:ext>
            </a:extLst>
          </p:cNvPr>
          <p:cNvPicPr>
            <a:picLocks noGrp="1" noChangeAspect="1"/>
          </p:cNvPicPr>
          <p:nvPr>
            <p:ph sz="half" idx="1"/>
          </p:nvPr>
        </p:nvPicPr>
        <p:blipFill>
          <a:blip r:embed="rId2"/>
          <a:stretch>
            <a:fillRect/>
          </a:stretch>
        </p:blipFill>
        <p:spPr>
          <a:xfrm>
            <a:off x="1141413" y="2247354"/>
            <a:ext cx="3820646" cy="3745143"/>
          </a:xfrm>
        </p:spPr>
      </p:pic>
    </p:spTree>
    <p:extLst>
      <p:ext uri="{BB962C8B-B14F-4D97-AF65-F5344CB8AC3E}">
        <p14:creationId xmlns:p14="http://schemas.microsoft.com/office/powerpoint/2010/main" val="122183690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EF0675-C7F8-9C1F-9CD6-299568B0BE4B}"/>
              </a:ext>
            </a:extLst>
          </p:cNvPr>
          <p:cNvSpPr>
            <a:spLocks noGrp="1"/>
          </p:cNvSpPr>
          <p:nvPr>
            <p:ph type="title"/>
          </p:nvPr>
        </p:nvSpPr>
        <p:spPr/>
        <p:txBody>
          <a:bodyPr/>
          <a:lstStyle/>
          <a:p>
            <a:r>
              <a:rPr lang="en-US" dirty="0"/>
              <a:t>Snap-in (or Tape)</a:t>
            </a:r>
          </a:p>
        </p:txBody>
      </p:sp>
      <p:sp>
        <p:nvSpPr>
          <p:cNvPr id="22" name="Content Placeholder 21">
            <a:extLst>
              <a:ext uri="{FF2B5EF4-FFF2-40B4-BE49-F238E27FC236}">
                <a16:creationId xmlns:a16="http://schemas.microsoft.com/office/drawing/2014/main" id="{26AFAEFA-79A5-CA6D-7915-ED9412FFAE29}"/>
              </a:ext>
            </a:extLst>
          </p:cNvPr>
          <p:cNvSpPr>
            <a:spLocks noGrp="1"/>
          </p:cNvSpPr>
          <p:nvPr>
            <p:ph sz="half" idx="2"/>
          </p:nvPr>
        </p:nvSpPr>
        <p:spPr/>
        <p:txBody>
          <a:bodyPr vert="horz" lIns="91440" tIns="45720" rIns="91440" bIns="45720" rtlCol="0" anchor="t">
            <a:normAutofit/>
          </a:bodyPr>
          <a:lstStyle/>
          <a:p>
            <a:pPr marL="0" indent="0">
              <a:buNone/>
            </a:pPr>
            <a:r>
              <a:rPr lang="en-US" dirty="0"/>
              <a:t>⑤ Align Accent Pieces and side spheres with the holes on the Side as assembled in ④.</a:t>
            </a:r>
          </a:p>
          <a:p>
            <a:pPr marL="0" indent="0">
              <a:buNone/>
            </a:pPr>
            <a:r>
              <a:rPr lang="en-US" dirty="0"/>
              <a:t>Snap in place (or, if the parts snap *out* of place, secure with double-sided tape)</a:t>
            </a:r>
          </a:p>
        </p:txBody>
      </p:sp>
      <p:pic>
        <p:nvPicPr>
          <p:cNvPr id="9" name="Content Placeholder 8">
            <a:extLst>
              <a:ext uri="{FF2B5EF4-FFF2-40B4-BE49-F238E27FC236}">
                <a16:creationId xmlns:a16="http://schemas.microsoft.com/office/drawing/2014/main" id="{CBFB6E19-CB66-F92C-DB0D-AAFBDB784BC9}"/>
              </a:ext>
            </a:extLst>
          </p:cNvPr>
          <p:cNvPicPr>
            <a:picLocks noGrp="1" noChangeAspect="1"/>
          </p:cNvPicPr>
          <p:nvPr>
            <p:ph sz="half" idx="1"/>
          </p:nvPr>
        </p:nvPicPr>
        <p:blipFill>
          <a:blip r:embed="rId2"/>
          <a:srcRect/>
          <a:stretch/>
        </p:blipFill>
        <p:spPr>
          <a:xfrm>
            <a:off x="1141413" y="2247354"/>
            <a:ext cx="3820646" cy="3745143"/>
          </a:xfrm>
        </p:spPr>
      </p:pic>
    </p:spTree>
    <p:extLst>
      <p:ext uri="{BB962C8B-B14F-4D97-AF65-F5344CB8AC3E}">
        <p14:creationId xmlns:p14="http://schemas.microsoft.com/office/powerpoint/2010/main" val="193433791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C0BCA5-5A7C-8C44-C6F0-CB04E1F39263}"/>
              </a:ext>
            </a:extLst>
          </p:cNvPr>
          <p:cNvSpPr>
            <a:spLocks noGrp="1"/>
          </p:cNvSpPr>
          <p:nvPr>
            <p:ph type="title"/>
          </p:nvPr>
        </p:nvSpPr>
        <p:spPr/>
        <p:txBody>
          <a:bodyPr/>
          <a:lstStyle/>
          <a:p>
            <a:r>
              <a:rPr lang="en-US" dirty="0"/>
              <a:t>Front Assembly</a:t>
            </a:r>
          </a:p>
        </p:txBody>
      </p:sp>
      <p:sp>
        <p:nvSpPr>
          <p:cNvPr id="4" name="Text Placeholder 3">
            <a:extLst>
              <a:ext uri="{FF2B5EF4-FFF2-40B4-BE49-F238E27FC236}">
                <a16:creationId xmlns:a16="http://schemas.microsoft.com/office/drawing/2014/main" id="{08A1AFC2-D3D3-A06E-61F9-36599BCDCF4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63311854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EF0675-C7F8-9C1F-9CD6-299568B0BE4B}"/>
              </a:ext>
            </a:extLst>
          </p:cNvPr>
          <p:cNvSpPr>
            <a:spLocks noGrp="1"/>
          </p:cNvSpPr>
          <p:nvPr>
            <p:ph type="title"/>
          </p:nvPr>
        </p:nvSpPr>
        <p:spPr/>
        <p:txBody>
          <a:bodyPr/>
          <a:lstStyle/>
          <a:p>
            <a:r>
              <a:rPr lang="en-US" dirty="0"/>
              <a:t>Screws </a:t>
            </a:r>
            <a:r>
              <a:rPr lang="en-US" cap="none" dirty="0"/>
              <a:t>(</a:t>
            </a:r>
            <a:r>
              <a:rPr lang="en-US" cap="none" dirty="0">
                <a:solidFill>
                  <a:srgbClr val="00B050"/>
                </a:solidFill>
              </a:rPr>
              <a:t>M3x6mm</a:t>
            </a:r>
            <a:r>
              <a:rPr lang="en-US" cap="none" dirty="0"/>
              <a:t>) x4</a:t>
            </a:r>
            <a:endParaRPr lang="en-US" dirty="0"/>
          </a:p>
        </p:txBody>
      </p:sp>
      <p:pic>
        <p:nvPicPr>
          <p:cNvPr id="16" name="Content Placeholder 6">
            <a:extLst>
              <a:ext uri="{FF2B5EF4-FFF2-40B4-BE49-F238E27FC236}">
                <a16:creationId xmlns:a16="http://schemas.microsoft.com/office/drawing/2014/main" id="{D07A9DA8-B6C6-DD9C-EA75-5556D79ECA95}"/>
              </a:ext>
            </a:extLst>
          </p:cNvPr>
          <p:cNvPicPr>
            <a:picLocks noGrp="1" noChangeAspect="1"/>
          </p:cNvPicPr>
          <p:nvPr>
            <p:ph sz="half" idx="1"/>
          </p:nvPr>
        </p:nvPicPr>
        <p:blipFill>
          <a:blip r:embed="rId2"/>
          <a:stretch>
            <a:fillRect/>
          </a:stretch>
        </p:blipFill>
        <p:spPr>
          <a:xfrm>
            <a:off x="1141413" y="2249488"/>
            <a:ext cx="3635208" cy="3541712"/>
          </a:xfrm>
        </p:spPr>
      </p:pic>
      <p:sp>
        <p:nvSpPr>
          <p:cNvPr id="22" name="Content Placeholder 21">
            <a:extLst>
              <a:ext uri="{FF2B5EF4-FFF2-40B4-BE49-F238E27FC236}">
                <a16:creationId xmlns:a16="http://schemas.microsoft.com/office/drawing/2014/main" id="{26AFAEFA-79A5-CA6D-7915-ED9412FFAE29}"/>
              </a:ext>
            </a:extLst>
          </p:cNvPr>
          <p:cNvSpPr>
            <a:spLocks noGrp="1"/>
          </p:cNvSpPr>
          <p:nvPr>
            <p:ph sz="half" idx="2"/>
          </p:nvPr>
        </p:nvSpPr>
        <p:spPr/>
        <p:txBody>
          <a:bodyPr/>
          <a:lstStyle/>
          <a:p>
            <a:pPr marL="0" indent="0">
              <a:buNone/>
            </a:pPr>
            <a:r>
              <a:rPr lang="en-US" dirty="0"/>
              <a:t>① Sandwich the LED Matrix between the Front Back and the LED Matrix Frame.</a:t>
            </a:r>
          </a:p>
          <a:p>
            <a:pPr marL="0" indent="0">
              <a:buNone/>
            </a:pPr>
            <a:r>
              <a:rPr lang="en-US" dirty="0"/>
              <a:t>Secure with four screws.</a:t>
            </a:r>
          </a:p>
        </p:txBody>
      </p:sp>
    </p:spTree>
    <p:extLst>
      <p:ext uri="{BB962C8B-B14F-4D97-AF65-F5344CB8AC3E}">
        <p14:creationId xmlns:p14="http://schemas.microsoft.com/office/powerpoint/2010/main" val="386456452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EF0675-C7F8-9C1F-9CD6-299568B0BE4B}"/>
              </a:ext>
            </a:extLst>
          </p:cNvPr>
          <p:cNvSpPr>
            <a:spLocks noGrp="1"/>
          </p:cNvSpPr>
          <p:nvPr>
            <p:ph type="title"/>
          </p:nvPr>
        </p:nvSpPr>
        <p:spPr/>
        <p:txBody>
          <a:bodyPr/>
          <a:lstStyle/>
          <a:p>
            <a:r>
              <a:rPr lang="en-US" dirty="0"/>
              <a:t>Screws </a:t>
            </a:r>
            <a:r>
              <a:rPr lang="en-US" cap="none" dirty="0"/>
              <a:t>(</a:t>
            </a:r>
            <a:r>
              <a:rPr lang="en-US" cap="none" dirty="0">
                <a:solidFill>
                  <a:srgbClr val="00B050"/>
                </a:solidFill>
              </a:rPr>
              <a:t>M3x8mm</a:t>
            </a:r>
            <a:r>
              <a:rPr lang="en-US" cap="none" dirty="0"/>
              <a:t>) x10</a:t>
            </a:r>
            <a:endParaRPr lang="en-US" dirty="0"/>
          </a:p>
        </p:txBody>
      </p:sp>
      <p:sp>
        <p:nvSpPr>
          <p:cNvPr id="22" name="Content Placeholder 21">
            <a:extLst>
              <a:ext uri="{FF2B5EF4-FFF2-40B4-BE49-F238E27FC236}">
                <a16:creationId xmlns:a16="http://schemas.microsoft.com/office/drawing/2014/main" id="{26AFAEFA-79A5-CA6D-7915-ED9412FFAE29}"/>
              </a:ext>
            </a:extLst>
          </p:cNvPr>
          <p:cNvSpPr>
            <a:spLocks noGrp="1"/>
          </p:cNvSpPr>
          <p:nvPr>
            <p:ph sz="half" idx="2"/>
          </p:nvPr>
        </p:nvSpPr>
        <p:spPr/>
        <p:txBody>
          <a:bodyPr/>
          <a:lstStyle/>
          <a:p>
            <a:pPr marL="0" indent="0">
              <a:buNone/>
            </a:pPr>
            <a:r>
              <a:rPr lang="en-US" dirty="0"/>
              <a:t>② Sandwich the Face Plate between the Front </a:t>
            </a:r>
            <a:r>
              <a:rPr lang="en-US" dirty="0" err="1"/>
              <a:t>Front</a:t>
            </a:r>
            <a:r>
              <a:rPr lang="en-US" dirty="0"/>
              <a:t> and the Front Back as assembled in ①.</a:t>
            </a:r>
          </a:p>
          <a:p>
            <a:pPr marL="0" indent="0">
              <a:buNone/>
            </a:pPr>
            <a:r>
              <a:rPr lang="en-US" dirty="0"/>
              <a:t>Secure with 10 screws.</a:t>
            </a:r>
          </a:p>
        </p:txBody>
      </p:sp>
      <p:pic>
        <p:nvPicPr>
          <p:cNvPr id="8" name="Content Placeholder 7">
            <a:extLst>
              <a:ext uri="{FF2B5EF4-FFF2-40B4-BE49-F238E27FC236}">
                <a16:creationId xmlns:a16="http://schemas.microsoft.com/office/drawing/2014/main" id="{1D5F188E-7C88-7296-E689-B70C23DEC5A2}"/>
              </a:ext>
            </a:extLst>
          </p:cNvPr>
          <p:cNvPicPr>
            <a:picLocks noGrp="1" noChangeAspect="1"/>
          </p:cNvPicPr>
          <p:nvPr>
            <p:ph sz="half" idx="1"/>
          </p:nvPr>
        </p:nvPicPr>
        <p:blipFill>
          <a:blip r:embed="rId2"/>
          <a:stretch>
            <a:fillRect/>
          </a:stretch>
        </p:blipFill>
        <p:spPr>
          <a:xfrm>
            <a:off x="1141412" y="2249486"/>
            <a:ext cx="3846224" cy="3417746"/>
          </a:xfrm>
        </p:spPr>
      </p:pic>
    </p:spTree>
    <p:extLst>
      <p:ext uri="{BB962C8B-B14F-4D97-AF65-F5344CB8AC3E}">
        <p14:creationId xmlns:p14="http://schemas.microsoft.com/office/powerpoint/2010/main" val="258176892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EF0675-C7F8-9C1F-9CD6-299568B0BE4B}"/>
              </a:ext>
            </a:extLst>
          </p:cNvPr>
          <p:cNvSpPr>
            <a:spLocks noGrp="1"/>
          </p:cNvSpPr>
          <p:nvPr>
            <p:ph type="title"/>
          </p:nvPr>
        </p:nvSpPr>
        <p:spPr/>
        <p:txBody>
          <a:bodyPr/>
          <a:lstStyle/>
          <a:p>
            <a:r>
              <a:rPr lang="en-US" dirty="0"/>
              <a:t>Headband</a:t>
            </a:r>
          </a:p>
        </p:txBody>
      </p:sp>
      <p:sp>
        <p:nvSpPr>
          <p:cNvPr id="22" name="Content Placeholder 21">
            <a:extLst>
              <a:ext uri="{FF2B5EF4-FFF2-40B4-BE49-F238E27FC236}">
                <a16:creationId xmlns:a16="http://schemas.microsoft.com/office/drawing/2014/main" id="{26AFAEFA-79A5-CA6D-7915-ED9412FFAE29}"/>
              </a:ext>
            </a:extLst>
          </p:cNvPr>
          <p:cNvSpPr>
            <a:spLocks noGrp="1"/>
          </p:cNvSpPr>
          <p:nvPr>
            <p:ph sz="half" idx="2"/>
          </p:nvPr>
        </p:nvSpPr>
        <p:spPr>
          <a:xfrm>
            <a:off x="6159708" y="2236994"/>
            <a:ext cx="4875211" cy="3541714"/>
          </a:xfrm>
        </p:spPr>
        <p:txBody>
          <a:bodyPr vert="horz" lIns="91440" tIns="45720" rIns="91440" bIns="45720" rtlCol="0" anchor="t">
            <a:normAutofit fontScale="92500" lnSpcReduction="10000"/>
          </a:bodyPr>
          <a:lstStyle/>
          <a:p>
            <a:r>
              <a:rPr lang="en-US" dirty="0"/>
              <a:t>Insert the headphone dots into the headband if using a dotted version.</a:t>
            </a:r>
          </a:p>
          <a:p>
            <a:r>
              <a:rPr lang="en-US" dirty="0"/>
              <a:t>These might be more trouble than they're worth. A lot of illustrations (and the anime in general) leave this detail off.</a:t>
            </a:r>
          </a:p>
          <a:p>
            <a:r>
              <a:rPr lang="en-US" dirty="0"/>
              <a:t>Option of dots or no dots</a:t>
            </a:r>
          </a:p>
          <a:p>
            <a:r>
              <a:rPr lang="en-US" dirty="0"/>
              <a:t>Option of cat ears or no ears</a:t>
            </a:r>
          </a:p>
        </p:txBody>
      </p:sp>
      <p:pic>
        <p:nvPicPr>
          <p:cNvPr id="6" name="Content Placeholder 5">
            <a:extLst>
              <a:ext uri="{FF2B5EF4-FFF2-40B4-BE49-F238E27FC236}">
                <a16:creationId xmlns:a16="http://schemas.microsoft.com/office/drawing/2014/main" id="{83BD0871-4A40-605B-FA21-90719479D89C}"/>
              </a:ext>
            </a:extLst>
          </p:cNvPr>
          <p:cNvPicPr>
            <a:picLocks noGrp="1" noChangeAspect="1"/>
          </p:cNvPicPr>
          <p:nvPr>
            <p:ph sz="half" idx="1"/>
          </p:nvPr>
        </p:nvPicPr>
        <p:blipFill>
          <a:blip r:embed="rId2"/>
          <a:stretch>
            <a:fillRect/>
          </a:stretch>
        </p:blipFill>
        <p:spPr>
          <a:xfrm>
            <a:off x="1141413" y="2306710"/>
            <a:ext cx="4878387" cy="3427267"/>
          </a:xfrm>
        </p:spPr>
      </p:pic>
    </p:spTree>
    <p:extLst>
      <p:ext uri="{BB962C8B-B14F-4D97-AF65-F5344CB8AC3E}">
        <p14:creationId xmlns:p14="http://schemas.microsoft.com/office/powerpoint/2010/main" val="186725335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C0BCA5-5A7C-8C44-C6F0-CB04E1F39263}"/>
              </a:ext>
            </a:extLst>
          </p:cNvPr>
          <p:cNvSpPr>
            <a:spLocks noGrp="1"/>
          </p:cNvSpPr>
          <p:nvPr>
            <p:ph type="title"/>
          </p:nvPr>
        </p:nvSpPr>
        <p:spPr/>
        <p:txBody>
          <a:bodyPr/>
          <a:lstStyle/>
          <a:p>
            <a:r>
              <a:rPr lang="en-US" dirty="0"/>
              <a:t>Final Assembly</a:t>
            </a:r>
          </a:p>
        </p:txBody>
      </p:sp>
      <p:sp>
        <p:nvSpPr>
          <p:cNvPr id="4" name="Text Placeholder 3">
            <a:extLst>
              <a:ext uri="{FF2B5EF4-FFF2-40B4-BE49-F238E27FC236}">
                <a16:creationId xmlns:a16="http://schemas.microsoft.com/office/drawing/2014/main" id="{08A1AFC2-D3D3-A06E-61F9-36599BCDCF48}"/>
              </a:ext>
            </a:extLst>
          </p:cNvPr>
          <p:cNvSpPr>
            <a:spLocks noGrp="1"/>
          </p:cNvSpPr>
          <p:nvPr>
            <p:ph type="body" idx="1"/>
          </p:nvPr>
        </p:nvSpPr>
        <p:spPr/>
        <p:txBody>
          <a:bodyPr vert="horz" lIns="91440" tIns="45720" rIns="91440" bIns="45720" rtlCol="0" anchor="t">
            <a:normAutofit/>
          </a:bodyPr>
          <a:lstStyle/>
          <a:p>
            <a:r>
              <a:rPr lang="en-US" dirty="0"/>
              <a:t>(The steps you'll repeat and reverse when traveling to cons)</a:t>
            </a:r>
          </a:p>
        </p:txBody>
      </p:sp>
    </p:spTree>
    <p:extLst>
      <p:ext uri="{BB962C8B-B14F-4D97-AF65-F5344CB8AC3E}">
        <p14:creationId xmlns:p14="http://schemas.microsoft.com/office/powerpoint/2010/main" val="170418210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C0BCA5-5A7C-8C44-C6F0-CB04E1F39263}"/>
              </a:ext>
            </a:extLst>
          </p:cNvPr>
          <p:cNvSpPr>
            <a:spLocks noGrp="1"/>
          </p:cNvSpPr>
          <p:nvPr>
            <p:ph type="title"/>
          </p:nvPr>
        </p:nvSpPr>
        <p:spPr/>
        <p:txBody>
          <a:bodyPr/>
          <a:lstStyle/>
          <a:p>
            <a:r>
              <a:rPr lang="en-US" dirty="0"/>
              <a:t>Attach the Sides to the Front</a:t>
            </a:r>
          </a:p>
        </p:txBody>
      </p:sp>
      <p:sp>
        <p:nvSpPr>
          <p:cNvPr id="4" name="Text Placeholder 3">
            <a:extLst>
              <a:ext uri="{FF2B5EF4-FFF2-40B4-BE49-F238E27FC236}">
                <a16:creationId xmlns:a16="http://schemas.microsoft.com/office/drawing/2014/main" id="{08A1AFC2-D3D3-A06E-61F9-36599BCDCF48}"/>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1110200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DEB48A3-1D59-597C-32C3-4C1011D8312D}"/>
              </a:ext>
            </a:extLst>
          </p:cNvPr>
          <p:cNvPicPr>
            <a:picLocks noChangeAspect="1"/>
          </p:cNvPicPr>
          <p:nvPr/>
        </p:nvPicPr>
        <p:blipFill>
          <a:blip r:embed="rId2"/>
          <a:stretch>
            <a:fillRect/>
          </a:stretch>
        </p:blipFill>
        <p:spPr>
          <a:xfrm>
            <a:off x="1555040" y="1891426"/>
            <a:ext cx="9078744" cy="3427657"/>
          </a:xfrm>
          <a:prstGeom prst="rect">
            <a:avLst/>
          </a:prstGeom>
        </p:spPr>
      </p:pic>
      <p:sp>
        <p:nvSpPr>
          <p:cNvPr id="2" name="Title 1">
            <a:extLst>
              <a:ext uri="{FF2B5EF4-FFF2-40B4-BE49-F238E27FC236}">
                <a16:creationId xmlns:a16="http://schemas.microsoft.com/office/drawing/2014/main" id="{509A5F0D-202C-C6DE-4CD6-9EA1BA3F4178}"/>
              </a:ext>
            </a:extLst>
          </p:cNvPr>
          <p:cNvSpPr>
            <a:spLocks noGrp="1"/>
          </p:cNvSpPr>
          <p:nvPr>
            <p:ph type="title"/>
          </p:nvPr>
        </p:nvSpPr>
        <p:spPr/>
        <p:txBody>
          <a:bodyPr/>
          <a:lstStyle/>
          <a:p>
            <a:r>
              <a:rPr lang="en-US" dirty="0"/>
              <a:t>Option 1: M3 Thumb Screws </a:t>
            </a:r>
            <a:r>
              <a:rPr lang="en-US" cap="none" dirty="0"/>
              <a:t>(x2)</a:t>
            </a:r>
            <a:endParaRPr lang="en-US" dirty="0"/>
          </a:p>
        </p:txBody>
      </p:sp>
      <p:pic>
        <p:nvPicPr>
          <p:cNvPr id="8" name="Content Placeholder 7">
            <a:extLst>
              <a:ext uri="{FF2B5EF4-FFF2-40B4-BE49-F238E27FC236}">
                <a16:creationId xmlns:a16="http://schemas.microsoft.com/office/drawing/2014/main" id="{E2EFA073-CFB7-8646-A052-E73584F6A746}"/>
              </a:ext>
            </a:extLst>
          </p:cNvPr>
          <p:cNvPicPr>
            <a:picLocks noGrp="1" noChangeAspect="1"/>
          </p:cNvPicPr>
          <p:nvPr>
            <p:ph sz="half" idx="2"/>
          </p:nvPr>
        </p:nvPicPr>
        <p:blipFill>
          <a:blip r:embed="rId3"/>
          <a:stretch>
            <a:fillRect/>
          </a:stretch>
        </p:blipFill>
        <p:spPr>
          <a:xfrm>
            <a:off x="864413" y="4444620"/>
            <a:ext cx="2743341" cy="2298818"/>
          </a:xfrm>
        </p:spPr>
      </p:pic>
      <p:sp>
        <p:nvSpPr>
          <p:cNvPr id="14" name="Oval 13">
            <a:extLst>
              <a:ext uri="{FF2B5EF4-FFF2-40B4-BE49-F238E27FC236}">
                <a16:creationId xmlns:a16="http://schemas.microsoft.com/office/drawing/2014/main" id="{343CA12D-315D-4FB8-3F88-D28A67054FFD}"/>
              </a:ext>
            </a:extLst>
          </p:cNvPr>
          <p:cNvSpPr/>
          <p:nvPr/>
        </p:nvSpPr>
        <p:spPr>
          <a:xfrm>
            <a:off x="4674508" y="3890996"/>
            <a:ext cx="223804" cy="19183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AC9CD151-4B04-2151-60AF-CDF6B47B4F9C}"/>
              </a:ext>
            </a:extLst>
          </p:cNvPr>
          <p:cNvSpPr/>
          <p:nvPr/>
        </p:nvSpPr>
        <p:spPr>
          <a:xfrm>
            <a:off x="7121636" y="3890996"/>
            <a:ext cx="223804" cy="19183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Arrow Connector 16">
            <a:extLst>
              <a:ext uri="{FF2B5EF4-FFF2-40B4-BE49-F238E27FC236}">
                <a16:creationId xmlns:a16="http://schemas.microsoft.com/office/drawing/2014/main" id="{FB25D10C-300C-DBEF-87DA-02B4EDA18D33}"/>
              </a:ext>
            </a:extLst>
          </p:cNvPr>
          <p:cNvCxnSpPr>
            <a:cxnSpLocks/>
          </p:cNvCxnSpPr>
          <p:nvPr/>
        </p:nvCxnSpPr>
        <p:spPr>
          <a:xfrm flipV="1">
            <a:off x="1628721" y="4031673"/>
            <a:ext cx="3132465" cy="2146659"/>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E6A9BDD-D554-74D6-5A1D-CA4EE0F42331}"/>
              </a:ext>
            </a:extLst>
          </p:cNvPr>
          <p:cNvCxnSpPr>
            <a:cxnSpLocks/>
          </p:cNvCxnSpPr>
          <p:nvPr/>
        </p:nvCxnSpPr>
        <p:spPr>
          <a:xfrm flipV="1">
            <a:off x="3072855" y="4031673"/>
            <a:ext cx="4084690" cy="1403572"/>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89557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wipe(down)">
                                      <p:cBhvr>
                                        <p:cTn id="12" dur="500"/>
                                        <p:tgtEl>
                                          <p:spTgt spid="17"/>
                                        </p:tgtEl>
                                      </p:cBhvr>
                                    </p:animEffect>
                                  </p:childTnLst>
                                </p:cTn>
                              </p:par>
                              <p:par>
                                <p:cTn id="13" presetID="22" presetClass="entr" presetSubtype="4"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wipe(down)">
                                      <p:cBhvr>
                                        <p:cTn id="15" dur="500"/>
                                        <p:tgtEl>
                                          <p:spTgt spid="1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04A962-A84D-988E-E73E-F00456BAB923}"/>
              </a:ext>
            </a:extLst>
          </p:cNvPr>
          <p:cNvSpPr>
            <a:spLocks noGrp="1"/>
          </p:cNvSpPr>
          <p:nvPr>
            <p:ph type="title"/>
          </p:nvPr>
        </p:nvSpPr>
        <p:spPr/>
        <p:txBody>
          <a:bodyPr/>
          <a:lstStyle/>
          <a:p>
            <a:r>
              <a:rPr lang="en-US" dirty="0"/>
              <a:t>Heat-set Threaded Insert Insertion</a:t>
            </a:r>
          </a:p>
        </p:txBody>
      </p:sp>
      <p:sp>
        <p:nvSpPr>
          <p:cNvPr id="5" name="Text Placeholder 4">
            <a:extLst>
              <a:ext uri="{FF2B5EF4-FFF2-40B4-BE49-F238E27FC236}">
                <a16:creationId xmlns:a16="http://schemas.microsoft.com/office/drawing/2014/main" id="{563F0153-4333-1A86-97F3-3E8BFD36D7C8}"/>
              </a:ext>
            </a:extLst>
          </p:cNvPr>
          <p:cNvSpPr>
            <a:spLocks noGrp="1"/>
          </p:cNvSpPr>
          <p:nvPr>
            <p:ph type="body" idx="1"/>
          </p:nvPr>
        </p:nvSpPr>
        <p:spPr>
          <a:xfrm>
            <a:off x="1370019" y="2249485"/>
            <a:ext cx="4649783" cy="1425941"/>
          </a:xfrm>
        </p:spPr>
        <p:txBody>
          <a:bodyPr>
            <a:normAutofit fontScale="70000" lnSpcReduction="20000"/>
          </a:bodyPr>
          <a:lstStyle/>
          <a:p>
            <a:pPr marL="342900" indent="-342900">
              <a:buFont typeface="Arial" panose="020B0604020202020204" pitchFamily="34" charset="0"/>
              <a:buChar char="•"/>
            </a:pPr>
            <a:r>
              <a:rPr lang="en-US" dirty="0"/>
              <a:t>Tip: Use a TIP</a:t>
            </a:r>
          </a:p>
          <a:p>
            <a:pPr marL="800100" lvl="1" indent="-342900">
              <a:buFont typeface="Arial" panose="020B0604020202020204" pitchFamily="34" charset="0"/>
              <a:buChar char="•"/>
            </a:pPr>
            <a:r>
              <a:rPr lang="en-US" b="0" dirty="0"/>
              <a:t>Specially-designed soldering iron tips</a:t>
            </a:r>
          </a:p>
          <a:p>
            <a:pPr marL="800100" lvl="1" indent="-342900">
              <a:buFont typeface="Arial" panose="020B0604020202020204" pitchFamily="34" charset="0"/>
              <a:buChar char="•"/>
            </a:pPr>
            <a:r>
              <a:rPr lang="en-US" b="0" dirty="0"/>
              <a:t>Don’t snag onto inserts</a:t>
            </a:r>
          </a:p>
          <a:p>
            <a:pPr marL="800100" lvl="1" indent="-342900">
              <a:buFont typeface="Arial" panose="020B0604020202020204" pitchFamily="34" charset="0"/>
              <a:buChar char="•"/>
            </a:pPr>
            <a:r>
              <a:rPr lang="en-US" b="0" dirty="0"/>
              <a:t>Mostly use M3 size, but M2 is used a few times</a:t>
            </a:r>
          </a:p>
        </p:txBody>
      </p:sp>
      <p:pic>
        <p:nvPicPr>
          <p:cNvPr id="3074" name="Picture 2" descr="Heat-Set Insert Installation tip for #4, 6, 8, 1/4&quot; Inserts. Compatible  with Hakko FX-888D and Weller SP40NKUS Irons Used for Connecting 3D Printed  Parts. : Amazon.sg: DIY &amp; Tools">
            <a:extLst>
              <a:ext uri="{FF2B5EF4-FFF2-40B4-BE49-F238E27FC236}">
                <a16:creationId xmlns:a16="http://schemas.microsoft.com/office/drawing/2014/main" id="{FFD8361C-7FFD-9001-D214-C69431EF3F48}"/>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tretch>
            <a:fillRect/>
          </a:stretch>
        </p:blipFill>
        <p:spPr bwMode="auto">
          <a:xfrm>
            <a:off x="2221706" y="3675427"/>
            <a:ext cx="2717800" cy="2717800"/>
          </a:xfrm>
          <a:prstGeom prst="rect">
            <a:avLst/>
          </a:prstGeom>
          <a:noFill/>
          <a:extLst>
            <a:ext uri="{909E8E84-426E-40DD-AFC4-6F175D3DCCD1}">
              <a14:hiddenFill xmlns:a14="http://schemas.microsoft.com/office/drawing/2010/main">
                <a:solidFill>
                  <a:srgbClr val="FFFFFF"/>
                </a:solidFill>
              </a14:hiddenFill>
            </a:ext>
          </a:extLst>
        </p:spPr>
      </p:pic>
      <p:sp>
        <p:nvSpPr>
          <p:cNvPr id="6" name="Text Placeholder 5">
            <a:extLst>
              <a:ext uri="{FF2B5EF4-FFF2-40B4-BE49-F238E27FC236}">
                <a16:creationId xmlns:a16="http://schemas.microsoft.com/office/drawing/2014/main" id="{D6FADFA0-2EEC-5D54-44C0-CE9991827F85}"/>
              </a:ext>
            </a:extLst>
          </p:cNvPr>
          <p:cNvSpPr>
            <a:spLocks noGrp="1"/>
          </p:cNvSpPr>
          <p:nvPr>
            <p:ph type="body" sz="quarter" idx="3"/>
          </p:nvPr>
        </p:nvSpPr>
        <p:spPr/>
        <p:txBody>
          <a:bodyPr>
            <a:normAutofit fontScale="70000" lnSpcReduction="20000"/>
          </a:bodyPr>
          <a:lstStyle/>
          <a:p>
            <a:r>
              <a:rPr lang="en-US" dirty="0"/>
              <a:t>Presses and Jigs are costly and not necessary</a:t>
            </a:r>
          </a:p>
        </p:txBody>
      </p:sp>
      <p:pic>
        <p:nvPicPr>
          <p:cNvPr id="3076" name="Picture 4" descr="Nukit Heat Set Insert Press – Naomi Wu's Cyber Night-Market">
            <a:extLst>
              <a:ext uri="{FF2B5EF4-FFF2-40B4-BE49-F238E27FC236}">
                <a16:creationId xmlns:a16="http://schemas.microsoft.com/office/drawing/2014/main" id="{2AC21104-1BB7-283D-06A1-2CEE6D06E98A}"/>
              </a:ext>
            </a:extLst>
          </p:cNvPr>
          <p:cNvPicPr>
            <a:picLocks noGrp="1" noChangeAspect="1" noChangeArrowheads="1"/>
          </p:cNvPicPr>
          <p:nvPr>
            <p:ph sz="quarter" idx="4"/>
          </p:nvPr>
        </p:nvPicPr>
        <p:blipFill>
          <a:blip r:embed="rId3">
            <a:extLst>
              <a:ext uri="{28A0092B-C50C-407E-A947-70E740481C1C}">
                <a14:useLocalDpi xmlns:a14="http://schemas.microsoft.com/office/drawing/2010/main" val="0"/>
              </a:ext>
            </a:extLst>
          </a:blip>
          <a:srcRect/>
          <a:stretch>
            <a:fillRect/>
          </a:stretch>
        </p:blipFill>
        <p:spPr bwMode="auto">
          <a:xfrm>
            <a:off x="7635946" y="3675426"/>
            <a:ext cx="1811413" cy="2717800"/>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Connector 8">
            <a:extLst>
              <a:ext uri="{FF2B5EF4-FFF2-40B4-BE49-F238E27FC236}">
                <a16:creationId xmlns:a16="http://schemas.microsoft.com/office/drawing/2014/main" id="{2DB99554-9F0E-643A-AD03-643F6B1A26E5}"/>
              </a:ext>
            </a:extLst>
          </p:cNvPr>
          <p:cNvCxnSpPr/>
          <p:nvPr/>
        </p:nvCxnSpPr>
        <p:spPr>
          <a:xfrm>
            <a:off x="7428790" y="4072204"/>
            <a:ext cx="2413789" cy="1931031"/>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48F7ACFE-02BC-5F1D-DF37-59F6AFAF079D}"/>
              </a:ext>
            </a:extLst>
          </p:cNvPr>
          <p:cNvCxnSpPr/>
          <p:nvPr/>
        </p:nvCxnSpPr>
        <p:spPr>
          <a:xfrm flipH="1">
            <a:off x="7337918" y="4072204"/>
            <a:ext cx="2351314" cy="1681133"/>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33764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07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07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2" presetClass="entr" presetSubtype="1"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wipe(up)">
                                      <p:cBhvr>
                                        <p:cTn id="25" dur="500"/>
                                        <p:tgtEl>
                                          <p:spTgt spid="9"/>
                                        </p:tgtEl>
                                      </p:cBhvr>
                                    </p:animEffect>
                                  </p:childTnLst>
                                </p:cTn>
                              </p:par>
                            </p:childTnLst>
                          </p:cTn>
                        </p:par>
                        <p:par>
                          <p:cTn id="26" fill="hold">
                            <p:stCondLst>
                              <p:cond delay="500"/>
                            </p:stCondLst>
                            <p:childTnLst>
                              <p:par>
                                <p:cTn id="27" presetID="22" presetClass="entr" presetSubtype="1" fill="hold" nodeType="after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wipe(up)">
                                      <p:cBhvr>
                                        <p:cTn id="2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6" grpId="0" build="p"/>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DEB48A3-1D59-597C-32C3-4C1011D8312D}"/>
              </a:ext>
            </a:extLst>
          </p:cNvPr>
          <p:cNvPicPr>
            <a:picLocks noChangeAspect="1"/>
          </p:cNvPicPr>
          <p:nvPr/>
        </p:nvPicPr>
        <p:blipFill>
          <a:blip r:embed="rId2"/>
          <a:stretch>
            <a:fillRect/>
          </a:stretch>
        </p:blipFill>
        <p:spPr>
          <a:xfrm>
            <a:off x="1555040" y="1891426"/>
            <a:ext cx="9078744" cy="3427657"/>
          </a:xfrm>
          <a:prstGeom prst="rect">
            <a:avLst/>
          </a:prstGeom>
        </p:spPr>
      </p:pic>
      <p:sp>
        <p:nvSpPr>
          <p:cNvPr id="2" name="Title 1">
            <a:extLst>
              <a:ext uri="{FF2B5EF4-FFF2-40B4-BE49-F238E27FC236}">
                <a16:creationId xmlns:a16="http://schemas.microsoft.com/office/drawing/2014/main" id="{509A5F0D-202C-C6DE-4CD6-9EA1BA3F4178}"/>
              </a:ext>
            </a:extLst>
          </p:cNvPr>
          <p:cNvSpPr>
            <a:spLocks noGrp="1"/>
          </p:cNvSpPr>
          <p:nvPr>
            <p:ph type="title"/>
          </p:nvPr>
        </p:nvSpPr>
        <p:spPr/>
        <p:txBody>
          <a:bodyPr/>
          <a:lstStyle/>
          <a:p>
            <a:r>
              <a:rPr lang="en-US" dirty="0"/>
              <a:t>Option 2: </a:t>
            </a:r>
            <a:r>
              <a:rPr lang="en-US" cap="none" dirty="0"/>
              <a:t>M3x10mm (x2-6)</a:t>
            </a:r>
            <a:endParaRPr lang="en-US" dirty="0"/>
          </a:p>
        </p:txBody>
      </p:sp>
      <p:sp>
        <p:nvSpPr>
          <p:cNvPr id="3" name="Arrow: Curved Left 2">
            <a:extLst>
              <a:ext uri="{FF2B5EF4-FFF2-40B4-BE49-F238E27FC236}">
                <a16:creationId xmlns:a16="http://schemas.microsoft.com/office/drawing/2014/main" id="{FE545795-9C0D-FEC7-B4E8-ABEC2D50C80D}"/>
              </a:ext>
            </a:extLst>
          </p:cNvPr>
          <p:cNvSpPr/>
          <p:nvPr/>
        </p:nvSpPr>
        <p:spPr>
          <a:xfrm rot="11326939">
            <a:off x="4219030" y="3564815"/>
            <a:ext cx="387676" cy="773723"/>
          </a:xfrm>
          <a:prstGeom prst="curvedLeftArrow">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solidFill>
                <a:schemeClr val="tx1"/>
              </a:solidFill>
            </a:endParaRPr>
          </a:p>
        </p:txBody>
      </p:sp>
      <p:pic>
        <p:nvPicPr>
          <p:cNvPr id="5" name="Content Placeholder 7">
            <a:extLst>
              <a:ext uri="{FF2B5EF4-FFF2-40B4-BE49-F238E27FC236}">
                <a16:creationId xmlns:a16="http://schemas.microsoft.com/office/drawing/2014/main" id="{F4D28C68-0BDB-93A4-B541-A359BC079447}"/>
              </a:ext>
            </a:extLst>
          </p:cNvPr>
          <p:cNvPicPr>
            <a:picLocks noChangeAspect="1"/>
          </p:cNvPicPr>
          <p:nvPr/>
        </p:nvPicPr>
        <p:blipFill>
          <a:blip r:embed="rId3"/>
          <a:srcRect/>
          <a:stretch/>
        </p:blipFill>
        <p:spPr>
          <a:xfrm>
            <a:off x="729421" y="4559182"/>
            <a:ext cx="2743341" cy="2298818"/>
          </a:xfrm>
          <a:prstGeom prst="rect">
            <a:avLst/>
          </a:prstGeom>
        </p:spPr>
      </p:pic>
      <p:sp>
        <p:nvSpPr>
          <p:cNvPr id="6" name="Oval 5">
            <a:extLst>
              <a:ext uri="{FF2B5EF4-FFF2-40B4-BE49-F238E27FC236}">
                <a16:creationId xmlns:a16="http://schemas.microsoft.com/office/drawing/2014/main" id="{9BF97D23-263F-4204-E174-3AE3F19A98C2}"/>
              </a:ext>
            </a:extLst>
          </p:cNvPr>
          <p:cNvSpPr/>
          <p:nvPr/>
        </p:nvSpPr>
        <p:spPr>
          <a:xfrm>
            <a:off x="4681916" y="3888857"/>
            <a:ext cx="223804" cy="19183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8DFB75AF-29A9-018D-9D5F-CFF86459331F}"/>
              </a:ext>
            </a:extLst>
          </p:cNvPr>
          <p:cNvSpPr/>
          <p:nvPr/>
        </p:nvSpPr>
        <p:spPr>
          <a:xfrm>
            <a:off x="7117628" y="3888857"/>
            <a:ext cx="223804" cy="19183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9854EBEA-A258-561B-6421-0FD9C2CB78E3}"/>
              </a:ext>
            </a:extLst>
          </p:cNvPr>
          <p:cNvCxnSpPr>
            <a:cxnSpLocks/>
          </p:cNvCxnSpPr>
          <p:nvPr/>
        </p:nvCxnSpPr>
        <p:spPr>
          <a:xfrm flipV="1">
            <a:off x="3036492" y="4053635"/>
            <a:ext cx="1693163" cy="1061116"/>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D55599E1-0ADE-9594-DF15-63EDA7B97450}"/>
              </a:ext>
            </a:extLst>
          </p:cNvPr>
          <p:cNvCxnSpPr>
            <a:cxnSpLocks/>
          </p:cNvCxnSpPr>
          <p:nvPr/>
        </p:nvCxnSpPr>
        <p:spPr>
          <a:xfrm flipV="1">
            <a:off x="3235084" y="4061185"/>
            <a:ext cx="3876254" cy="225896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01D1871D-4D68-A46F-C0BF-DBE129074EF8}"/>
              </a:ext>
            </a:extLst>
          </p:cNvPr>
          <p:cNvSpPr/>
          <p:nvPr/>
        </p:nvSpPr>
        <p:spPr>
          <a:xfrm>
            <a:off x="4729655" y="3802198"/>
            <a:ext cx="109910" cy="9420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A78E6B7A-7669-A4DC-BE0D-BAFF4B5E0727}"/>
              </a:ext>
            </a:extLst>
          </p:cNvPr>
          <p:cNvSpPr/>
          <p:nvPr/>
        </p:nvSpPr>
        <p:spPr>
          <a:xfrm>
            <a:off x="4740588" y="4069474"/>
            <a:ext cx="109910" cy="9420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61D99C49-6989-0C90-CD44-CAAA28AB5493}"/>
              </a:ext>
            </a:extLst>
          </p:cNvPr>
          <p:cNvSpPr/>
          <p:nvPr/>
        </p:nvSpPr>
        <p:spPr>
          <a:xfrm>
            <a:off x="7185309" y="3804739"/>
            <a:ext cx="109910" cy="9420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F0531125-AEB2-81BA-DC72-F727B724BF10}"/>
              </a:ext>
            </a:extLst>
          </p:cNvPr>
          <p:cNvSpPr/>
          <p:nvPr/>
        </p:nvSpPr>
        <p:spPr>
          <a:xfrm>
            <a:off x="7139096" y="4080689"/>
            <a:ext cx="109910" cy="9420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Arrow: Curved Left 18">
            <a:extLst>
              <a:ext uri="{FF2B5EF4-FFF2-40B4-BE49-F238E27FC236}">
                <a16:creationId xmlns:a16="http://schemas.microsoft.com/office/drawing/2014/main" id="{2B14E651-03BC-BEB9-07BE-4DA3B9D45731}"/>
              </a:ext>
            </a:extLst>
          </p:cNvPr>
          <p:cNvSpPr/>
          <p:nvPr/>
        </p:nvSpPr>
        <p:spPr>
          <a:xfrm>
            <a:off x="7276744" y="3605254"/>
            <a:ext cx="387676" cy="773723"/>
          </a:xfrm>
          <a:prstGeom prst="curvedLeftArrow">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628540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par>
                                <p:cTn id="8" presetID="22" presetClass="entr" presetSubtype="4"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wipe(down)">
                                      <p:cBhvr>
                                        <p:cTn id="10" dur="500"/>
                                        <p:tgtEl>
                                          <p:spTgt spid="1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31" presetClass="entr" presetSubtype="0" fill="hold" grpId="0" nodeType="clickEffect">
                                  <p:stCondLst>
                                    <p:cond delay="0"/>
                                  </p:stCondLst>
                                  <p:childTnLst>
                                    <p:set>
                                      <p:cBhvr>
                                        <p:cTn id="20" dur="1" fill="hold">
                                          <p:stCondLst>
                                            <p:cond delay="0"/>
                                          </p:stCondLst>
                                        </p:cTn>
                                        <p:tgtEl>
                                          <p:spTgt spid="3"/>
                                        </p:tgtEl>
                                        <p:attrNameLst>
                                          <p:attrName>style.visibility</p:attrName>
                                        </p:attrNameLst>
                                      </p:cBhvr>
                                      <p:to>
                                        <p:strVal val="visible"/>
                                      </p:to>
                                    </p:set>
                                    <p:anim calcmode="lin" valueType="num">
                                      <p:cBhvr>
                                        <p:cTn id="21" dur="1000" fill="hold"/>
                                        <p:tgtEl>
                                          <p:spTgt spid="3"/>
                                        </p:tgtEl>
                                        <p:attrNameLst>
                                          <p:attrName>ppt_w</p:attrName>
                                        </p:attrNameLst>
                                      </p:cBhvr>
                                      <p:tavLst>
                                        <p:tav tm="0">
                                          <p:val>
                                            <p:fltVal val="0"/>
                                          </p:val>
                                        </p:tav>
                                        <p:tav tm="100000">
                                          <p:val>
                                            <p:strVal val="#ppt_w"/>
                                          </p:val>
                                        </p:tav>
                                      </p:tavLst>
                                    </p:anim>
                                    <p:anim calcmode="lin" valueType="num">
                                      <p:cBhvr>
                                        <p:cTn id="22" dur="1000" fill="hold"/>
                                        <p:tgtEl>
                                          <p:spTgt spid="3"/>
                                        </p:tgtEl>
                                        <p:attrNameLst>
                                          <p:attrName>ppt_h</p:attrName>
                                        </p:attrNameLst>
                                      </p:cBhvr>
                                      <p:tavLst>
                                        <p:tav tm="0">
                                          <p:val>
                                            <p:fltVal val="0"/>
                                          </p:val>
                                        </p:tav>
                                        <p:tav tm="100000">
                                          <p:val>
                                            <p:strVal val="#ppt_h"/>
                                          </p:val>
                                        </p:tav>
                                      </p:tavLst>
                                    </p:anim>
                                    <p:anim calcmode="lin" valueType="num">
                                      <p:cBhvr>
                                        <p:cTn id="23" dur="1000" fill="hold"/>
                                        <p:tgtEl>
                                          <p:spTgt spid="3"/>
                                        </p:tgtEl>
                                        <p:attrNameLst>
                                          <p:attrName>style.rotation</p:attrName>
                                        </p:attrNameLst>
                                      </p:cBhvr>
                                      <p:tavLst>
                                        <p:tav tm="0">
                                          <p:val>
                                            <p:fltVal val="90"/>
                                          </p:val>
                                        </p:tav>
                                        <p:tav tm="100000">
                                          <p:val>
                                            <p:fltVal val="0"/>
                                          </p:val>
                                        </p:tav>
                                      </p:tavLst>
                                    </p:anim>
                                    <p:animEffect transition="in" filter="fade">
                                      <p:cBhvr>
                                        <p:cTn id="24" dur="1000"/>
                                        <p:tgtEl>
                                          <p:spTgt spid="3"/>
                                        </p:tgtEl>
                                      </p:cBhvr>
                                    </p:animEffect>
                                  </p:childTnLst>
                                </p:cTn>
                              </p:par>
                              <p:par>
                                <p:cTn id="25" presetID="31"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anim calcmode="lin" valueType="num">
                                      <p:cBhvr>
                                        <p:cTn id="27" dur="1000" fill="hold"/>
                                        <p:tgtEl>
                                          <p:spTgt spid="19"/>
                                        </p:tgtEl>
                                        <p:attrNameLst>
                                          <p:attrName>ppt_w</p:attrName>
                                        </p:attrNameLst>
                                      </p:cBhvr>
                                      <p:tavLst>
                                        <p:tav tm="0">
                                          <p:val>
                                            <p:fltVal val="0"/>
                                          </p:val>
                                        </p:tav>
                                        <p:tav tm="100000">
                                          <p:val>
                                            <p:strVal val="#ppt_w"/>
                                          </p:val>
                                        </p:tav>
                                      </p:tavLst>
                                    </p:anim>
                                    <p:anim calcmode="lin" valueType="num">
                                      <p:cBhvr>
                                        <p:cTn id="28" dur="1000" fill="hold"/>
                                        <p:tgtEl>
                                          <p:spTgt spid="19"/>
                                        </p:tgtEl>
                                        <p:attrNameLst>
                                          <p:attrName>ppt_h</p:attrName>
                                        </p:attrNameLst>
                                      </p:cBhvr>
                                      <p:tavLst>
                                        <p:tav tm="0">
                                          <p:val>
                                            <p:fltVal val="0"/>
                                          </p:val>
                                        </p:tav>
                                        <p:tav tm="100000">
                                          <p:val>
                                            <p:strVal val="#ppt_h"/>
                                          </p:val>
                                        </p:tav>
                                      </p:tavLst>
                                    </p:anim>
                                    <p:anim calcmode="lin" valueType="num">
                                      <p:cBhvr>
                                        <p:cTn id="29" dur="1000" fill="hold"/>
                                        <p:tgtEl>
                                          <p:spTgt spid="19"/>
                                        </p:tgtEl>
                                        <p:attrNameLst>
                                          <p:attrName>style.rotation</p:attrName>
                                        </p:attrNameLst>
                                      </p:cBhvr>
                                      <p:tavLst>
                                        <p:tav tm="0">
                                          <p:val>
                                            <p:fltVal val="90"/>
                                          </p:val>
                                        </p:tav>
                                        <p:tav tm="100000">
                                          <p:val>
                                            <p:fltVal val="0"/>
                                          </p:val>
                                        </p:tav>
                                      </p:tavLst>
                                    </p:anim>
                                    <p:animEffect transition="in" filter="fade">
                                      <p:cBhvr>
                                        <p:cTn id="30" dur="1000"/>
                                        <p:tgtEl>
                                          <p:spTgt spid="19"/>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fade">
                                      <p:cBhvr>
                                        <p:cTn id="35" dur="500"/>
                                        <p:tgtEl>
                                          <p:spTgt spid="11"/>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fade">
                                      <p:cBhvr>
                                        <p:cTn id="38" dur="500"/>
                                        <p:tgtEl>
                                          <p:spTgt spid="12"/>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fade">
                                      <p:cBhvr>
                                        <p:cTn id="41" dur="500"/>
                                        <p:tgtEl>
                                          <p:spTgt spid="13"/>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6"/>
                                        </p:tgtEl>
                                        <p:attrNameLst>
                                          <p:attrName>style.visibility</p:attrName>
                                        </p:attrNameLst>
                                      </p:cBhvr>
                                      <p:to>
                                        <p:strVal val="visible"/>
                                      </p:to>
                                    </p:set>
                                    <p:animEffect transition="in" filter="fade">
                                      <p:cBhvr>
                                        <p:cTn id="44"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P spid="7" grpId="0" animBg="1"/>
      <p:bldP spid="11" grpId="0" animBg="1"/>
      <p:bldP spid="12" grpId="0" animBg="1"/>
      <p:bldP spid="13" grpId="0" animBg="1"/>
      <p:bldP spid="16" grpId="0" animBg="1"/>
      <p:bldP spid="19"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C0BCA5-5A7C-8C44-C6F0-CB04E1F39263}"/>
              </a:ext>
            </a:extLst>
          </p:cNvPr>
          <p:cNvSpPr>
            <a:spLocks noGrp="1"/>
          </p:cNvSpPr>
          <p:nvPr>
            <p:ph type="title"/>
          </p:nvPr>
        </p:nvSpPr>
        <p:spPr/>
        <p:txBody>
          <a:bodyPr/>
          <a:lstStyle/>
          <a:p>
            <a:r>
              <a:rPr lang="en-US" dirty="0"/>
              <a:t>Attach the Headband to the Sides</a:t>
            </a:r>
          </a:p>
        </p:txBody>
      </p:sp>
      <p:sp>
        <p:nvSpPr>
          <p:cNvPr id="4" name="Text Placeholder 3">
            <a:extLst>
              <a:ext uri="{FF2B5EF4-FFF2-40B4-BE49-F238E27FC236}">
                <a16:creationId xmlns:a16="http://schemas.microsoft.com/office/drawing/2014/main" id="{08A1AFC2-D3D3-A06E-61F9-36599BCDCF48}"/>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6962355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EF0675-C7F8-9C1F-9CD6-299568B0BE4B}"/>
              </a:ext>
            </a:extLst>
          </p:cNvPr>
          <p:cNvSpPr>
            <a:spLocks noGrp="1"/>
          </p:cNvSpPr>
          <p:nvPr>
            <p:ph type="title"/>
          </p:nvPr>
        </p:nvSpPr>
        <p:spPr/>
        <p:txBody>
          <a:bodyPr/>
          <a:lstStyle/>
          <a:p>
            <a:r>
              <a:rPr lang="en-US" dirty="0"/>
              <a:t>Insert the headband into the Ear Cups</a:t>
            </a:r>
          </a:p>
        </p:txBody>
      </p:sp>
      <p:sp>
        <p:nvSpPr>
          <p:cNvPr id="22" name="Content Placeholder 21">
            <a:extLst>
              <a:ext uri="{FF2B5EF4-FFF2-40B4-BE49-F238E27FC236}">
                <a16:creationId xmlns:a16="http://schemas.microsoft.com/office/drawing/2014/main" id="{26AFAEFA-79A5-CA6D-7915-ED9412FFAE29}"/>
              </a:ext>
            </a:extLst>
          </p:cNvPr>
          <p:cNvSpPr>
            <a:spLocks noGrp="1"/>
          </p:cNvSpPr>
          <p:nvPr>
            <p:ph sz="half" idx="2"/>
          </p:nvPr>
        </p:nvSpPr>
        <p:spPr/>
        <p:txBody>
          <a:bodyPr vert="horz" lIns="91440" tIns="45720" rIns="91440" bIns="45720" rtlCol="0" anchor="t">
            <a:normAutofit/>
          </a:bodyPr>
          <a:lstStyle/>
          <a:p>
            <a:r>
              <a:rPr lang="en-US" dirty="0">
                <a:latin typeface="TW Cen MT"/>
              </a:rPr>
              <a:t>Insert the ends of the headband </a:t>
            </a:r>
            <a:r>
              <a:rPr lang="en-US">
                <a:latin typeface="TW Cen MT"/>
              </a:rPr>
              <a:t>into the top holes of the ear cups.</a:t>
            </a:r>
            <a:endParaRPr lang="en-US"/>
          </a:p>
          <a:p>
            <a:r>
              <a:rPr lang="en-US" dirty="0"/>
              <a:t>The ear cup tabs should click onto the notches of the headband, allowing for an adjustable fit.</a:t>
            </a:r>
          </a:p>
          <a:p>
            <a:endParaRPr lang="en-US" dirty="0"/>
          </a:p>
        </p:txBody>
      </p:sp>
      <p:pic>
        <p:nvPicPr>
          <p:cNvPr id="6" name="Content Placeholder 5">
            <a:extLst>
              <a:ext uri="{FF2B5EF4-FFF2-40B4-BE49-F238E27FC236}">
                <a16:creationId xmlns:a16="http://schemas.microsoft.com/office/drawing/2014/main" id="{83BD0871-4A40-605B-FA21-90719479D89C}"/>
              </a:ext>
            </a:extLst>
          </p:cNvPr>
          <p:cNvPicPr>
            <a:picLocks noGrp="1" noChangeAspect="1"/>
          </p:cNvPicPr>
          <p:nvPr>
            <p:ph sz="half" idx="1"/>
          </p:nvPr>
        </p:nvPicPr>
        <p:blipFill>
          <a:blip r:embed="rId2"/>
          <a:stretch>
            <a:fillRect/>
          </a:stretch>
        </p:blipFill>
        <p:spPr>
          <a:xfrm>
            <a:off x="1141413" y="2306710"/>
            <a:ext cx="4878387" cy="3427267"/>
          </a:xfrm>
        </p:spPr>
      </p:pic>
    </p:spTree>
    <p:extLst>
      <p:ext uri="{BB962C8B-B14F-4D97-AF65-F5344CB8AC3E}">
        <p14:creationId xmlns:p14="http://schemas.microsoft.com/office/powerpoint/2010/main" val="214718252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252B6-A563-A5DC-21BD-C8F4E892F442}"/>
              </a:ext>
            </a:extLst>
          </p:cNvPr>
          <p:cNvSpPr>
            <a:spLocks noGrp="1"/>
          </p:cNvSpPr>
          <p:nvPr>
            <p:ph type="title"/>
          </p:nvPr>
        </p:nvSpPr>
        <p:spPr/>
        <p:txBody>
          <a:bodyPr/>
          <a:lstStyle/>
          <a:p>
            <a:r>
              <a:rPr lang="en-US" dirty="0"/>
              <a:t>And... You're </a:t>
            </a:r>
            <a:r>
              <a:rPr lang="en-US" dirty="0" err="1"/>
              <a:t>DOne</a:t>
            </a:r>
            <a:r>
              <a:rPr lang="en-US" dirty="0"/>
              <a:t>!</a:t>
            </a:r>
          </a:p>
        </p:txBody>
      </p:sp>
      <p:pic>
        <p:nvPicPr>
          <p:cNvPr id="5" name="Content Placeholder 4">
            <a:extLst>
              <a:ext uri="{FF2B5EF4-FFF2-40B4-BE49-F238E27FC236}">
                <a16:creationId xmlns:a16="http://schemas.microsoft.com/office/drawing/2014/main" id="{6CA16CCF-068E-D013-E20B-D68A6FC06D2A}"/>
              </a:ext>
            </a:extLst>
          </p:cNvPr>
          <p:cNvPicPr>
            <a:picLocks noGrp="1" noChangeAspect="1"/>
          </p:cNvPicPr>
          <p:nvPr>
            <p:ph idx="1"/>
          </p:nvPr>
        </p:nvPicPr>
        <p:blipFill>
          <a:blip r:embed="rId2"/>
          <a:stretch>
            <a:fillRect/>
          </a:stretch>
        </p:blipFill>
        <p:spPr>
          <a:xfrm>
            <a:off x="5635931" y="538582"/>
            <a:ext cx="5402697" cy="5367638"/>
          </a:xfrm>
        </p:spPr>
      </p:pic>
    </p:spTree>
    <p:extLst>
      <p:ext uri="{BB962C8B-B14F-4D97-AF65-F5344CB8AC3E}">
        <p14:creationId xmlns:p14="http://schemas.microsoft.com/office/powerpoint/2010/main" val="388950229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docProps/app.xml><?xml version="1.0" encoding="utf-8"?>
<Properties xmlns="http://schemas.openxmlformats.org/officeDocument/2006/extended-properties" xmlns:vt="http://schemas.openxmlformats.org/officeDocument/2006/docPropsVTypes">
  <Template>{94B74357-69B8-422A-B0C8-9D4C0993EA9D}tf04033919</Template>
  <TotalTime>13980</TotalTime>
  <Words>2721</Words>
  <Application>Microsoft Office PowerPoint</Application>
  <PresentationFormat>Widescreen</PresentationFormat>
  <Paragraphs>307</Paragraphs>
  <Slides>93</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93</vt:i4>
      </vt:variant>
    </vt:vector>
  </HeadingPairs>
  <TitlesOfParts>
    <vt:vector size="97" baseType="lpstr">
      <vt:lpstr>Arial</vt:lpstr>
      <vt:lpstr>Tw Cen MT</vt:lpstr>
      <vt:lpstr>Tw Cen MT</vt:lpstr>
      <vt:lpstr>Circuit</vt:lpstr>
      <vt:lpstr>Rina-chan Board V2</vt:lpstr>
      <vt:lpstr>Tools</vt:lpstr>
      <vt:lpstr>Tools</vt:lpstr>
      <vt:lpstr>Computer</vt:lpstr>
      <vt:lpstr>3D Printer</vt:lpstr>
      <vt:lpstr>Wire Stripper</vt:lpstr>
      <vt:lpstr>Soldering Iron</vt:lpstr>
      <vt:lpstr>Heat-Set Threaded Inserts</vt:lpstr>
      <vt:lpstr>Heat-set Threaded Insert Insertion</vt:lpstr>
      <vt:lpstr>Hot Glue Gun</vt:lpstr>
      <vt:lpstr>Heat Gun</vt:lpstr>
      <vt:lpstr>Materials</vt:lpstr>
      <vt:lpstr>Materials</vt:lpstr>
      <vt:lpstr>Materials: Filaments</vt:lpstr>
      <vt:lpstr>Filaments</vt:lpstr>
      <vt:lpstr>Filaments for Default Rina-Chan Board (PLA is much easier to print, and Paint if you want)</vt:lpstr>
      <vt:lpstr>PETG-Required Parts</vt:lpstr>
      <vt:lpstr>PETG-Required + RecommendeD Parts </vt:lpstr>
      <vt:lpstr>PLA OK Parts</vt:lpstr>
      <vt:lpstr>Materials: Hardware</vt:lpstr>
      <vt:lpstr>M3 Screws and Nuts</vt:lpstr>
      <vt:lpstr>M2 Screws and Nuts</vt:lpstr>
      <vt:lpstr>Heat-Set Threaded Inserts (Again)</vt:lpstr>
      <vt:lpstr>Optional Screws for Attaching the Front</vt:lpstr>
      <vt:lpstr>Optional Screws for Attaching the Front</vt:lpstr>
      <vt:lpstr>Materials: Electronic Parts</vt:lpstr>
      <vt:lpstr>16x32 Pixel LED Matrix</vt:lpstr>
      <vt:lpstr>What if I want to try something different?</vt:lpstr>
      <vt:lpstr>LOLIN C3 MINI (ESP32-C3)</vt:lpstr>
      <vt:lpstr>103450 3.7V 2000mAH LiPO Battery</vt:lpstr>
      <vt:lpstr>TP4056 Type-C USB Charging Module</vt:lpstr>
      <vt:lpstr>5mm Latching Slide Switch</vt:lpstr>
      <vt:lpstr>JST SM 3 Pin Pigtail Connectors</vt:lpstr>
      <vt:lpstr>Optional: Cherry MX Switches (x3)</vt:lpstr>
      <vt:lpstr>Wires, Solder, Flux, Etc.</vt:lpstr>
      <vt:lpstr>Materials: Other</vt:lpstr>
      <vt:lpstr>Padding</vt:lpstr>
      <vt:lpstr>Glue and Tape</vt:lpstr>
      <vt:lpstr>Method Part 1: Flashing the LOLIN C3 Mini</vt:lpstr>
      <vt:lpstr>FLASHING THE LOLIN C3 MINI http://blockwonkel.github.io/Rina</vt:lpstr>
      <vt:lpstr>Method Part 2: 3D Printing</vt:lpstr>
      <vt:lpstr>3D Printing</vt:lpstr>
      <vt:lpstr>Method Part 3: Assembly</vt:lpstr>
      <vt:lpstr>Before you Start Assembly... Check the fit!</vt:lpstr>
      <vt:lpstr>Heat-Set Threaded Insert Locations</vt:lpstr>
      <vt:lpstr>Heat-Set Threaded Inserts (M3x8)</vt:lpstr>
      <vt:lpstr>Heat-Set Threaded Inserts (M3x11 and M2x2)</vt:lpstr>
      <vt:lpstr>Heat-Set Threaded Inserts (M3x10)</vt:lpstr>
      <vt:lpstr>Heat-Set Threaded Inserts (M3x10)</vt:lpstr>
      <vt:lpstr>Heat-Set Threaded Inserts (M3x22)</vt:lpstr>
      <vt:lpstr>Heat-Set Threaded Inserts (M3x4)</vt:lpstr>
      <vt:lpstr>Left Ear Cup Assembly</vt:lpstr>
      <vt:lpstr>Glue the Flower into the Dome</vt:lpstr>
      <vt:lpstr>Solder Batterie(s) to the TP4056</vt:lpstr>
      <vt:lpstr>Position Battery between Left Dome and Left Cup</vt:lpstr>
      <vt:lpstr>Screws (M3x6mm) x4</vt:lpstr>
      <vt:lpstr>(If using two batteries) Screws (M3x6mm) x2</vt:lpstr>
      <vt:lpstr>Prepare the Male Pigtail</vt:lpstr>
      <vt:lpstr>Prepare to solder the Switch</vt:lpstr>
      <vt:lpstr>Solder the switch</vt:lpstr>
      <vt:lpstr>Solder the TP4056</vt:lpstr>
      <vt:lpstr>Screws (M2x8mm) x2 NUTS (M2)   x2</vt:lpstr>
      <vt:lpstr> Screw (M3x6mm) x1</vt:lpstr>
      <vt:lpstr>Left Ear Cup Assembly Complete!</vt:lpstr>
      <vt:lpstr>Optional: Preset Button Assembly</vt:lpstr>
      <vt:lpstr>OPTIONAL Cherry MX Switches x3</vt:lpstr>
      <vt:lpstr>OPTIONAL: Soldering preset buttons to Ground</vt:lpstr>
      <vt:lpstr>OPTIONAL: Soldering preset buttons to Input Pins</vt:lpstr>
      <vt:lpstr>Right Ear Cup Assembly</vt:lpstr>
      <vt:lpstr>Soldering Female Pigtail</vt:lpstr>
      <vt:lpstr>DO NOT GLUE!!!</vt:lpstr>
      <vt:lpstr>Position Right Dome Around Cherry MX Switches</vt:lpstr>
      <vt:lpstr>Screws (M3x6mm) x4</vt:lpstr>
      <vt:lpstr>Screws (M2x6mm) x2</vt:lpstr>
      <vt:lpstr>Hinge Assembly</vt:lpstr>
      <vt:lpstr>Screws (M3x30mm)  x2 NUTS (M3)   x2</vt:lpstr>
      <vt:lpstr>Left Side Assembly (Mirror for Right Side)</vt:lpstr>
      <vt:lpstr>Screws (M3x6mm) x2</vt:lpstr>
      <vt:lpstr>Screws (M3x8mm) x4</vt:lpstr>
      <vt:lpstr>Screws (M3x8mm) x7</vt:lpstr>
      <vt:lpstr>Screws (M3x8mm) x4</vt:lpstr>
      <vt:lpstr>Snap-in (or Tape)</vt:lpstr>
      <vt:lpstr>Front Assembly</vt:lpstr>
      <vt:lpstr>Screws (M3x6mm) x4</vt:lpstr>
      <vt:lpstr>Screws (M3x8mm) x10</vt:lpstr>
      <vt:lpstr>Headband</vt:lpstr>
      <vt:lpstr>Final Assembly</vt:lpstr>
      <vt:lpstr>Attach the Sides to the Front</vt:lpstr>
      <vt:lpstr>Option 1: M3 Thumb Screws (x2)</vt:lpstr>
      <vt:lpstr>Option 2: M3x10mm (x2-6)</vt:lpstr>
      <vt:lpstr>Attach the Headband to the Sides</vt:lpstr>
      <vt:lpstr>Insert the headband into the Ear Cups</vt:lpstr>
      <vt:lpstr>And... You're DOne!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Rina-chan Board V2</dc:title>
  <dc:creator>Anthony Israel</dc:creator>
  <cp:lastModifiedBy>Anthony Israel</cp:lastModifiedBy>
  <cp:revision>66</cp:revision>
  <dcterms:created xsi:type="dcterms:W3CDTF">2023-08-16T00:51:49Z</dcterms:created>
  <dcterms:modified xsi:type="dcterms:W3CDTF">2023-10-12T19:25:55Z</dcterms:modified>
</cp:coreProperties>
</file>